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1" r:id="rId10"/>
    <p:sldId id="266" r:id="rId11"/>
    <p:sldId id="267" r:id="rId12"/>
    <p:sldId id="269" r:id="rId13"/>
    <p:sldId id="270" r:id="rId14"/>
    <p:sldId id="271" r:id="rId15"/>
    <p:sldId id="275" r:id="rId16"/>
    <p:sldId id="272" r:id="rId17"/>
    <p:sldId id="273" r:id="rId18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93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080001" cy="108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1FB36DC-6658-473A-A0AE-62339C04BB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338B13DA-D88F-4C66-B769-DAB4F478E4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073D9DD5-37A2-4C40-8714-396D89BB0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AE53-65BE-401B-B201-3EC88E7D47B8}" type="datetimeFigureOut">
              <a:rPr lang="bg-BG" smtClean="0"/>
              <a:t>21.6.2021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47CFE683-230A-4969-A847-3C230D9D7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1B8DB84C-721B-4A6E-AA22-AEAB22A32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13041-FC33-455B-ADF8-5959000C9E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37545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39D87FD-1786-4106-8F06-BCBF8FDE0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60AA1BFC-0F9C-4EA1-BB84-2975D7D73A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E2055831-DF29-4F9E-8C1E-288A2D3EC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AE53-65BE-401B-B201-3EC88E7D47B8}" type="datetimeFigureOut">
              <a:rPr lang="bg-BG" smtClean="0"/>
              <a:t>21.6.2021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2FA51328-6B16-46A8-866F-D7827AD3F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07F22966-2F0D-44F0-82AA-F62C3A083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13041-FC33-455B-ADF8-5959000C9E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2554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>
            <a:extLst>
              <a:ext uri="{FF2B5EF4-FFF2-40B4-BE49-F238E27FC236}">
                <a16:creationId xmlns:a16="http://schemas.microsoft.com/office/drawing/2014/main" id="{37295D33-145B-4369-A51C-8D859B16D3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9A3DFEE8-5AAE-4B7B-8426-8B265E6DA4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BA0FCAAF-67E4-40CA-943C-EFF27C389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AE53-65BE-401B-B201-3EC88E7D47B8}" type="datetimeFigureOut">
              <a:rPr lang="bg-BG" smtClean="0"/>
              <a:t>21.6.2021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67BFBDC7-0DA9-4C39-8579-9870220AE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B3CC1307-6D0F-4C35-A53A-34C22FB91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13041-FC33-455B-ADF8-5959000C9E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66688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B1308F1-F33E-49A9-A651-4E1FCBDF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181B5EAF-F12C-493D-9595-FC0D99B4F1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F558B0EC-6F3F-4509-8970-990F69FE5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AE53-65BE-401B-B201-3EC88E7D47B8}" type="datetimeFigureOut">
              <a:rPr lang="bg-BG" smtClean="0"/>
              <a:t>21.6.2021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655EFCD7-8637-44BC-85C6-1F07FA36E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3AD90DE2-77FC-4673-B0D9-29B2445F2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13041-FC33-455B-ADF8-5959000C9E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24077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B818658-BD32-46AD-A97A-B758E169E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31607C6E-DF8E-4A75-9904-F0953A11D3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BD86AC1D-24D1-41A4-998D-C853B998A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AE53-65BE-401B-B201-3EC88E7D47B8}" type="datetimeFigureOut">
              <a:rPr lang="bg-BG" smtClean="0"/>
              <a:t>21.6.2021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49EA4034-054C-491C-88F5-3324CEC04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364D88F2-D69A-43F1-9906-C925C11AD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13041-FC33-455B-ADF8-5959000C9E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41495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65556FD-53F4-4D72-A370-0C465AF95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2C27E065-BC5F-4375-AA04-4ABAB20579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11EBECB2-C2EC-4BB8-B810-8CED5CEA1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42113C50-553D-4E39-B19F-06DB07CE0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AE53-65BE-401B-B201-3EC88E7D47B8}" type="datetimeFigureOut">
              <a:rPr lang="bg-BG" smtClean="0"/>
              <a:t>21.6.2021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F385AC16-99FF-4B08-9A2A-E13CC05D5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61440788-C5D9-4B1D-A720-EC011EC19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13041-FC33-455B-ADF8-5959000C9E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64818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534E08C-6DFB-49B7-8AF3-33FE01B95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6CC03C01-7EAC-44A1-94A1-A11A8CBDF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76A96763-D4A3-4C21-8EE6-43ECC9BAD0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B448B9D8-3A94-443C-B927-093412C8B5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23D859E6-7A3A-447E-9310-289A620C62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>
            <a:extLst>
              <a:ext uri="{FF2B5EF4-FFF2-40B4-BE49-F238E27FC236}">
                <a16:creationId xmlns:a16="http://schemas.microsoft.com/office/drawing/2014/main" id="{375F81F5-FB77-4260-9DBC-626ECC05C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AE53-65BE-401B-B201-3EC88E7D47B8}" type="datetimeFigureOut">
              <a:rPr lang="bg-BG" smtClean="0"/>
              <a:t>21.6.2021 г.</a:t>
            </a:fld>
            <a:endParaRPr lang="bg-BG"/>
          </a:p>
        </p:txBody>
      </p:sp>
      <p:sp>
        <p:nvSpPr>
          <p:cNvPr id="8" name="Контейнер за долния колонтитул 7">
            <a:extLst>
              <a:ext uri="{FF2B5EF4-FFF2-40B4-BE49-F238E27FC236}">
                <a16:creationId xmlns:a16="http://schemas.microsoft.com/office/drawing/2014/main" id="{C00A5BBF-50C0-4D76-96E7-B0E0A00DC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>
            <a:extLst>
              <a:ext uri="{FF2B5EF4-FFF2-40B4-BE49-F238E27FC236}">
                <a16:creationId xmlns:a16="http://schemas.microsoft.com/office/drawing/2014/main" id="{A4AD6DB0-8710-42C2-9323-6C7B34233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13041-FC33-455B-ADF8-5959000C9E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79510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4F450BC-07FC-4407-AAB2-61B9A9D5E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:a16="http://schemas.microsoft.com/office/drawing/2014/main" id="{D887593E-E46C-40AA-BF54-3B05810DC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AE53-65BE-401B-B201-3EC88E7D47B8}" type="datetimeFigureOut">
              <a:rPr lang="bg-BG" smtClean="0"/>
              <a:t>21.6.2021 г.</a:t>
            </a:fld>
            <a:endParaRPr lang="bg-BG"/>
          </a:p>
        </p:txBody>
      </p:sp>
      <p:sp>
        <p:nvSpPr>
          <p:cNvPr id="4" name="Контейнер за долния колонтитул 3">
            <a:extLst>
              <a:ext uri="{FF2B5EF4-FFF2-40B4-BE49-F238E27FC236}">
                <a16:creationId xmlns:a16="http://schemas.microsoft.com/office/drawing/2014/main" id="{2017FD66-1A16-4BF2-93A1-A4B4719A3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>
            <a:extLst>
              <a:ext uri="{FF2B5EF4-FFF2-40B4-BE49-F238E27FC236}">
                <a16:creationId xmlns:a16="http://schemas.microsoft.com/office/drawing/2014/main" id="{5C9BE5B7-961D-48E6-B70C-3AC50E238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13041-FC33-455B-ADF8-5959000C9E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40289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>
            <a:extLst>
              <a:ext uri="{FF2B5EF4-FFF2-40B4-BE49-F238E27FC236}">
                <a16:creationId xmlns:a16="http://schemas.microsoft.com/office/drawing/2014/main" id="{AA6BB2D2-F881-460C-8E17-D252980D5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AE53-65BE-401B-B201-3EC88E7D47B8}" type="datetimeFigureOut">
              <a:rPr lang="bg-BG" smtClean="0"/>
              <a:t>21.6.2021 г.</a:t>
            </a:fld>
            <a:endParaRPr lang="bg-BG"/>
          </a:p>
        </p:txBody>
      </p:sp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DCE85737-19C6-4B59-87EA-30D7A316E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F82DB428-E17E-49DF-B805-894DFC477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13041-FC33-455B-ADF8-5959000C9E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69335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01F601A-BA78-4B05-AD51-0771A41F1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18F32B0D-7941-4BAB-A746-FBA018792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2FC4495C-393F-40A2-A492-C834E60666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F6B31A10-0CA6-421C-89D3-DFC0B1375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AE53-65BE-401B-B201-3EC88E7D47B8}" type="datetimeFigureOut">
              <a:rPr lang="bg-BG" smtClean="0"/>
              <a:t>21.6.2021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C6B168E0-F0B9-4192-8F8E-992515526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A347C7DB-74D4-4B3F-A21E-7D2119ED6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13041-FC33-455B-ADF8-5959000C9E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96245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AA49FE8-0391-4481-91FA-092C8B6F5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картина 2">
            <a:extLst>
              <a:ext uri="{FF2B5EF4-FFF2-40B4-BE49-F238E27FC236}">
                <a16:creationId xmlns:a16="http://schemas.microsoft.com/office/drawing/2014/main" id="{6EBAB690-56AE-4390-A0B5-E92A22A179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E21E197C-F29B-44A8-B06C-2E7FFAF3F8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F51141B7-5CE2-441C-B072-06C07577A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AE53-65BE-401B-B201-3EC88E7D47B8}" type="datetimeFigureOut">
              <a:rPr lang="bg-BG" smtClean="0"/>
              <a:t>21.6.2021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6A2418E0-D6D0-496B-91BF-5D2143EF5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3586C04E-93A2-4617-A120-6A6B7080B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13041-FC33-455B-ADF8-5959000C9E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3593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>
            <a:extLst>
              <a:ext uri="{FF2B5EF4-FFF2-40B4-BE49-F238E27FC236}">
                <a16:creationId xmlns:a16="http://schemas.microsoft.com/office/drawing/2014/main" id="{5E540389-A7E2-4820-A31A-56758F5B6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CC962239-3038-4E0C-BF8E-23E45484D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D094218A-E4F0-4D6C-8590-4152287D07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2AE53-65BE-401B-B201-3EC88E7D47B8}" type="datetimeFigureOut">
              <a:rPr lang="bg-BG" smtClean="0"/>
              <a:t>21.6.2021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B9CAFF8B-FAA1-4C32-AB99-96AD9EB011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25DAA861-ED53-48D0-BFA8-1F9DD60DF0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13041-FC33-455B-ADF8-5959000C9E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0289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12" Type="http://schemas.openxmlformats.org/officeDocument/2006/relationships/image" Target="../media/image9.gif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gif"/><Relationship Id="rId11" Type="http://schemas.openxmlformats.org/officeDocument/2006/relationships/image" Target="../media/image8.gif"/><Relationship Id="rId5" Type="http://schemas.openxmlformats.org/officeDocument/2006/relationships/image" Target="../media/image2.png"/><Relationship Id="rId10" Type="http://schemas.openxmlformats.org/officeDocument/2006/relationships/image" Target="../media/image7.gif"/><Relationship Id="rId4" Type="http://schemas.openxmlformats.org/officeDocument/2006/relationships/image" Target="../media/image1.png"/><Relationship Id="rId9" Type="http://schemas.openxmlformats.org/officeDocument/2006/relationships/image" Target="../media/image6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gif"/><Relationship Id="rId12" Type="http://schemas.openxmlformats.org/officeDocument/2006/relationships/image" Target="../media/image4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6.gif"/><Relationship Id="rId11" Type="http://schemas.microsoft.com/office/2007/relationships/hdphoto" Target="../media/hdphoto2.wdp"/><Relationship Id="rId5" Type="http://schemas.openxmlformats.org/officeDocument/2006/relationships/image" Target="../media/image2.png"/><Relationship Id="rId10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gif"/><Relationship Id="rId12" Type="http://schemas.openxmlformats.org/officeDocument/2006/relationships/image" Target="../media/image4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6.gif"/><Relationship Id="rId11" Type="http://schemas.microsoft.com/office/2007/relationships/hdphoto" Target="../media/hdphoto2.wdp"/><Relationship Id="rId5" Type="http://schemas.openxmlformats.org/officeDocument/2006/relationships/image" Target="../media/image2.png"/><Relationship Id="rId10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gif"/><Relationship Id="rId12" Type="http://schemas.openxmlformats.org/officeDocument/2006/relationships/image" Target="../media/image4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6.gif"/><Relationship Id="rId11" Type="http://schemas.microsoft.com/office/2007/relationships/hdphoto" Target="../media/hdphoto2.wdp"/><Relationship Id="rId5" Type="http://schemas.openxmlformats.org/officeDocument/2006/relationships/image" Target="../media/image2.png"/><Relationship Id="rId10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13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gif"/><Relationship Id="rId12" Type="http://schemas.openxmlformats.org/officeDocument/2006/relationships/image" Target="../media/image4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6.gif"/><Relationship Id="rId11" Type="http://schemas.microsoft.com/office/2007/relationships/hdphoto" Target="../media/hdphoto2.wdp"/><Relationship Id="rId5" Type="http://schemas.openxmlformats.org/officeDocument/2006/relationships/image" Target="../media/image2.png"/><Relationship Id="rId10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13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gif"/><Relationship Id="rId12" Type="http://schemas.openxmlformats.org/officeDocument/2006/relationships/image" Target="../media/image10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6.gif"/><Relationship Id="rId11" Type="http://schemas.openxmlformats.org/officeDocument/2006/relationships/image" Target="../media/image4.png"/><Relationship Id="rId5" Type="http://schemas.openxmlformats.org/officeDocument/2006/relationships/image" Target="../media/image2.png"/><Relationship Id="rId10" Type="http://schemas.openxmlformats.org/officeDocument/2006/relationships/image" Target="../media/image19.png"/><Relationship Id="rId4" Type="http://schemas.openxmlformats.org/officeDocument/2006/relationships/image" Target="../media/image1.png"/><Relationship Id="rId9" Type="http://schemas.openxmlformats.org/officeDocument/2006/relationships/image" Target="../media/image13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gif"/><Relationship Id="rId12" Type="http://schemas.openxmlformats.org/officeDocument/2006/relationships/image" Target="../media/image4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6.gif"/><Relationship Id="rId11" Type="http://schemas.microsoft.com/office/2007/relationships/hdphoto" Target="../media/hdphoto3.wdp"/><Relationship Id="rId5" Type="http://schemas.openxmlformats.org/officeDocument/2006/relationships/image" Target="../media/image2.png"/><Relationship Id="rId10" Type="http://schemas.openxmlformats.org/officeDocument/2006/relationships/image" Target="../media/image20.png"/><Relationship Id="rId4" Type="http://schemas.openxmlformats.org/officeDocument/2006/relationships/image" Target="../media/image1.png"/><Relationship Id="rId9" Type="http://schemas.openxmlformats.org/officeDocument/2006/relationships/image" Target="../media/image13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gif"/><Relationship Id="rId12" Type="http://schemas.openxmlformats.org/officeDocument/2006/relationships/image" Target="../media/image4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6.gif"/><Relationship Id="rId11" Type="http://schemas.openxmlformats.org/officeDocument/2006/relationships/image" Target="../media/image11.gif"/><Relationship Id="rId5" Type="http://schemas.openxmlformats.org/officeDocument/2006/relationships/image" Target="../media/image2.png"/><Relationship Id="rId10" Type="http://schemas.microsoft.com/office/2007/relationships/hdphoto" Target="../media/hdphoto4.wdp"/><Relationship Id="rId4" Type="http://schemas.openxmlformats.org/officeDocument/2006/relationships/image" Target="../media/image1.png"/><Relationship Id="rId9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gif"/><Relationship Id="rId12" Type="http://schemas.openxmlformats.org/officeDocument/2006/relationships/image" Target="../media/image4.png"/><Relationship Id="rId2" Type="http://schemas.openxmlformats.org/officeDocument/2006/relationships/audio" Target="../media/media17.m4a"/><Relationship Id="rId16" Type="http://schemas.openxmlformats.org/officeDocument/2006/relationships/image" Target="../media/image10.png"/><Relationship Id="rId1" Type="http://schemas.microsoft.com/office/2007/relationships/media" Target="../media/media17.m4a"/><Relationship Id="rId6" Type="http://schemas.openxmlformats.org/officeDocument/2006/relationships/image" Target="../media/image6.gif"/><Relationship Id="rId11" Type="http://schemas.openxmlformats.org/officeDocument/2006/relationships/image" Target="../media/image3.gif"/><Relationship Id="rId5" Type="http://schemas.openxmlformats.org/officeDocument/2006/relationships/image" Target="../media/image2.png"/><Relationship Id="rId15" Type="http://schemas.openxmlformats.org/officeDocument/2006/relationships/image" Target="../media/image11.gif"/><Relationship Id="rId10" Type="http://schemas.openxmlformats.org/officeDocument/2006/relationships/image" Target="../media/image5.gif"/><Relationship Id="rId4" Type="http://schemas.openxmlformats.org/officeDocument/2006/relationships/image" Target="../media/image1.png"/><Relationship Id="rId9" Type="http://schemas.openxmlformats.org/officeDocument/2006/relationships/image" Target="../media/image7.gif"/><Relationship Id="rId14" Type="http://schemas.openxmlformats.org/officeDocument/2006/relationships/image" Target="../media/image9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gif"/><Relationship Id="rId12" Type="http://schemas.openxmlformats.org/officeDocument/2006/relationships/image" Target="../media/image10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6.gif"/><Relationship Id="rId11" Type="http://schemas.openxmlformats.org/officeDocument/2006/relationships/image" Target="../media/image4.png"/><Relationship Id="rId5" Type="http://schemas.openxmlformats.org/officeDocument/2006/relationships/image" Target="../media/image2.png"/><Relationship Id="rId10" Type="http://schemas.openxmlformats.org/officeDocument/2006/relationships/image" Target="../media/image14.png"/><Relationship Id="rId4" Type="http://schemas.openxmlformats.org/officeDocument/2006/relationships/image" Target="../media/image1.png"/><Relationship Id="rId9" Type="http://schemas.openxmlformats.org/officeDocument/2006/relationships/image" Target="../media/image13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gif"/><Relationship Id="rId12" Type="http://schemas.openxmlformats.org/officeDocument/2006/relationships/image" Target="../media/image10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6.gif"/><Relationship Id="rId11" Type="http://schemas.openxmlformats.org/officeDocument/2006/relationships/image" Target="../media/image4.png"/><Relationship Id="rId5" Type="http://schemas.openxmlformats.org/officeDocument/2006/relationships/image" Target="../media/image2.png"/><Relationship Id="rId10" Type="http://schemas.openxmlformats.org/officeDocument/2006/relationships/image" Target="../media/image15.png"/><Relationship Id="rId4" Type="http://schemas.openxmlformats.org/officeDocument/2006/relationships/image" Target="../media/image1.png"/><Relationship Id="rId9" Type="http://schemas.openxmlformats.org/officeDocument/2006/relationships/image" Target="../media/image13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gif"/><Relationship Id="rId12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6.gif"/><Relationship Id="rId11" Type="http://schemas.microsoft.com/office/2007/relationships/hdphoto" Target="../media/hdphoto1.wdp"/><Relationship Id="rId5" Type="http://schemas.openxmlformats.org/officeDocument/2006/relationships/image" Target="../media/image2.png"/><Relationship Id="rId10" Type="http://schemas.openxmlformats.org/officeDocument/2006/relationships/image" Target="../media/image16.png"/><Relationship Id="rId4" Type="http://schemas.openxmlformats.org/officeDocument/2006/relationships/image" Target="../media/image1.png"/><Relationship Id="rId9" Type="http://schemas.openxmlformats.org/officeDocument/2006/relationships/image" Target="../media/image13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gif"/><Relationship Id="rId12" Type="http://schemas.openxmlformats.org/officeDocument/2006/relationships/image" Target="../media/image10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6.gif"/><Relationship Id="rId11" Type="http://schemas.openxmlformats.org/officeDocument/2006/relationships/image" Target="../media/image4.png"/><Relationship Id="rId5" Type="http://schemas.openxmlformats.org/officeDocument/2006/relationships/image" Target="../media/image2.png"/><Relationship Id="rId10" Type="http://schemas.openxmlformats.org/officeDocument/2006/relationships/image" Target="../media/image15.png"/><Relationship Id="rId4" Type="http://schemas.openxmlformats.org/officeDocument/2006/relationships/image" Target="../media/image1.png"/><Relationship Id="rId9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gif"/><Relationship Id="rId12" Type="http://schemas.openxmlformats.org/officeDocument/2006/relationships/image" Target="../media/image4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6.gif"/><Relationship Id="rId11" Type="http://schemas.microsoft.com/office/2007/relationships/hdphoto" Target="../media/hdphoto2.wdp"/><Relationship Id="rId5" Type="http://schemas.openxmlformats.org/officeDocument/2006/relationships/image" Target="../media/image2.png"/><Relationship Id="rId10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gif"/><Relationship Id="rId12" Type="http://schemas.openxmlformats.org/officeDocument/2006/relationships/image" Target="../media/image10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6.gif"/><Relationship Id="rId11" Type="http://schemas.openxmlformats.org/officeDocument/2006/relationships/image" Target="../media/image4.png"/><Relationship Id="rId5" Type="http://schemas.openxmlformats.org/officeDocument/2006/relationships/image" Target="../media/image2.png"/><Relationship Id="rId10" Type="http://schemas.openxmlformats.org/officeDocument/2006/relationships/image" Target="../media/image18.png"/><Relationship Id="rId4" Type="http://schemas.openxmlformats.org/officeDocument/2006/relationships/image" Target="../media/image1.png"/><Relationship Id="rId9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gif"/><Relationship Id="rId12" Type="http://schemas.openxmlformats.org/officeDocument/2006/relationships/image" Target="../media/image10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6.gif"/><Relationship Id="rId11" Type="http://schemas.openxmlformats.org/officeDocument/2006/relationships/image" Target="../media/image4.png"/><Relationship Id="rId5" Type="http://schemas.openxmlformats.org/officeDocument/2006/relationships/image" Target="../media/image2.png"/><Relationship Id="rId10" Type="http://schemas.openxmlformats.org/officeDocument/2006/relationships/image" Target="../media/image18.png"/><Relationship Id="rId4" Type="http://schemas.openxmlformats.org/officeDocument/2006/relationships/image" Target="../media/image1.png"/><Relationship Id="rId9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gif"/><Relationship Id="rId12" Type="http://schemas.openxmlformats.org/officeDocument/2006/relationships/image" Target="../media/image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6.gif"/><Relationship Id="rId11" Type="http://schemas.microsoft.com/office/2007/relationships/hdphoto" Target="../media/hdphoto2.wdp"/><Relationship Id="rId5" Type="http://schemas.openxmlformats.org/officeDocument/2006/relationships/image" Target="../media/image2.png"/><Relationship Id="rId10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B7AD3133-D8F6-4449-9E59-6BA6103136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8" r="1449" b="11190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5A0A49FF-FF85-4211-99CD-9EFC20148F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073" y="522514"/>
            <a:ext cx="6221427" cy="6335486"/>
          </a:xfrm>
          <a:prstGeom prst="rect">
            <a:avLst/>
          </a:prstGeom>
        </p:spPr>
      </p:pic>
      <p:sp>
        <p:nvSpPr>
          <p:cNvPr id="5" name="Правоъгълник 4">
            <a:extLst>
              <a:ext uri="{FF2B5EF4-FFF2-40B4-BE49-F238E27FC236}">
                <a16:creationId xmlns:a16="http://schemas.microsoft.com/office/drawing/2014/main" id="{975ED683-9A11-483B-A984-B3F32C3B7BC7}"/>
              </a:ext>
            </a:extLst>
          </p:cNvPr>
          <p:cNvSpPr/>
          <p:nvPr/>
        </p:nvSpPr>
        <p:spPr>
          <a:xfrm>
            <a:off x="215644" y="0"/>
            <a:ext cx="119763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g-BG" sz="5400" cap="none" spc="0" dirty="0">
                <a:ln>
                  <a:solidFill>
                    <a:srgbClr val="C00000"/>
                  </a:solidFill>
                </a:ln>
                <a:solidFill>
                  <a:schemeClr val="accent4"/>
                </a:solidFill>
                <a:effectLst/>
                <a:latin typeface="A.C.M.E" panose="02000400000000000000" pitchFamily="2" charset="0"/>
              </a:rPr>
              <a:t>МУЗИКАЛЕН КОНЦЕРТ В ГОРАТА</a:t>
            </a:r>
          </a:p>
        </p:txBody>
      </p:sp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2182523C-9683-4086-B511-F109BDFCFB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073" y="2664874"/>
            <a:ext cx="5864678" cy="3518807"/>
          </a:xfrm>
          <a:prstGeom prst="rect">
            <a:avLst/>
          </a:prstGeom>
        </p:spPr>
      </p:pic>
      <p:pic>
        <p:nvPicPr>
          <p:cNvPr id="8" name="птица-1">
            <a:hlinkClick r:id="" action="ppaction://media"/>
            <a:extLst>
              <a:ext uri="{FF2B5EF4-FFF2-40B4-BE49-F238E27FC236}">
                <a16:creationId xmlns:a16="http://schemas.microsoft.com/office/drawing/2014/main" id="{F748C799-D646-482D-B422-299FE8D2F5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564759" y="3547209"/>
            <a:ext cx="609600" cy="609600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9C05C00C-A880-483B-96EA-F5CE56999D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869" y="1445844"/>
            <a:ext cx="953086" cy="774382"/>
          </a:xfrm>
          <a:prstGeom prst="rect">
            <a:avLst/>
          </a:prstGeom>
        </p:spPr>
      </p:pic>
      <p:pic>
        <p:nvPicPr>
          <p:cNvPr id="11" name="Картина 10">
            <a:extLst>
              <a:ext uri="{FF2B5EF4-FFF2-40B4-BE49-F238E27FC236}">
                <a16:creationId xmlns:a16="http://schemas.microsoft.com/office/drawing/2014/main" id="{F3FABAD4-8110-406B-AEDB-F7B15F01AC2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519" y="3820578"/>
            <a:ext cx="1763487" cy="991961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E3CC0135-7345-4298-8CE4-903F560EBFA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492" y="4183651"/>
            <a:ext cx="1763487" cy="991961"/>
          </a:xfrm>
          <a:prstGeom prst="rect">
            <a:avLst/>
          </a:prstGeom>
        </p:spPr>
      </p:pic>
      <p:pic>
        <p:nvPicPr>
          <p:cNvPr id="13" name="Картина 12">
            <a:extLst>
              <a:ext uri="{FF2B5EF4-FFF2-40B4-BE49-F238E27FC236}">
                <a16:creationId xmlns:a16="http://schemas.microsoft.com/office/drawing/2014/main" id="{4A90BAD0-B1E2-4DA0-B064-3E6C51E51B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447079" y="4250105"/>
            <a:ext cx="1763487" cy="991961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5C6BF59A-2D99-4E8B-B980-6B95FC6D384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55864" y="1411936"/>
            <a:ext cx="1146810" cy="1146810"/>
          </a:xfrm>
          <a:prstGeom prst="rect">
            <a:avLst/>
          </a:prstGeom>
        </p:spPr>
      </p:pic>
      <p:pic>
        <p:nvPicPr>
          <p:cNvPr id="28" name="Картина 27">
            <a:extLst>
              <a:ext uri="{FF2B5EF4-FFF2-40B4-BE49-F238E27FC236}">
                <a16:creationId xmlns:a16="http://schemas.microsoft.com/office/drawing/2014/main" id="{8E805A63-2281-43BF-AF4E-B7C49F00544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04" y="3897543"/>
            <a:ext cx="1763487" cy="991961"/>
          </a:xfrm>
          <a:prstGeom prst="rect">
            <a:avLst/>
          </a:prstGeom>
        </p:spPr>
      </p:pic>
      <p:pic>
        <p:nvPicPr>
          <p:cNvPr id="29" name="Картина 28">
            <a:extLst>
              <a:ext uri="{FF2B5EF4-FFF2-40B4-BE49-F238E27FC236}">
                <a16:creationId xmlns:a16="http://schemas.microsoft.com/office/drawing/2014/main" id="{6A378D19-169C-40CB-8147-92B05FFA653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131" y="4260616"/>
            <a:ext cx="1763487" cy="991961"/>
          </a:xfrm>
          <a:prstGeom prst="rect">
            <a:avLst/>
          </a:prstGeom>
        </p:spPr>
      </p:pic>
      <p:pic>
        <p:nvPicPr>
          <p:cNvPr id="30" name="Картина 29">
            <a:extLst>
              <a:ext uri="{FF2B5EF4-FFF2-40B4-BE49-F238E27FC236}">
                <a16:creationId xmlns:a16="http://schemas.microsoft.com/office/drawing/2014/main" id="{64FB67B1-BA10-44FF-B6D4-5596FB9289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984455" y="4327070"/>
            <a:ext cx="1763487" cy="991961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0ABBCF3F-89EA-4397-8F20-BBB3E72EBC7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402" y="4183651"/>
            <a:ext cx="1674398" cy="2270760"/>
          </a:xfrm>
          <a:prstGeom prst="rect">
            <a:avLst/>
          </a:prstGeom>
        </p:spPr>
      </p:pic>
      <p:pic>
        <p:nvPicPr>
          <p:cNvPr id="32" name="Картина 31">
            <a:extLst>
              <a:ext uri="{FF2B5EF4-FFF2-40B4-BE49-F238E27FC236}">
                <a16:creationId xmlns:a16="http://schemas.microsoft.com/office/drawing/2014/main" id="{B08C69FB-99FE-4556-88B9-09343C88276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204" y="461665"/>
            <a:ext cx="4572679" cy="3161579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28AC4A7B-E4A7-4F6F-AAC5-F38BD05B1B5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492" y="4668184"/>
            <a:ext cx="1158854" cy="174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295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55"/>
    </mc:Choice>
    <mc:Fallback>
      <p:transition spd="slow" advTm="38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3939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77" objId="8"/>
        <p14:stopEvt time="2535" objId="8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B7AD3133-D8F6-4449-9E59-6BA6103136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8" r="1449" b="11190"/>
          <a:stretch/>
        </p:blipFill>
        <p:spPr>
          <a:xfrm flipH="1"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5A0A49FF-FF85-4211-99CD-9EFC20148F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073" y="522514"/>
            <a:ext cx="6221427" cy="6335486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C20E6030-4306-4F43-976A-B8870CDD3F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954" y="3831090"/>
            <a:ext cx="1763487" cy="991961"/>
          </a:xfrm>
          <a:prstGeom prst="rect">
            <a:avLst/>
          </a:prstGeom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04A396AB-E112-4358-AE5B-2388F337E5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927" y="4194163"/>
            <a:ext cx="1763487" cy="991961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7A8850E5-DC14-42DD-B46F-1FDE98388E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684514" y="4260617"/>
            <a:ext cx="1763487" cy="991961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5E4B2340-B1AC-45FE-8E18-3992984004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245" y="1417018"/>
            <a:ext cx="1763487" cy="2777145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88DB4EB8-F3D0-495E-B6BF-69E789F743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05" y="771525"/>
            <a:ext cx="1047750" cy="1047750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98802D49-FBF5-46C9-A49C-5DA9E17915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0" y="3830588"/>
            <a:ext cx="1763487" cy="991961"/>
          </a:xfrm>
          <a:prstGeom prst="rect">
            <a:avLst/>
          </a:prstGeom>
        </p:spPr>
      </p:pic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0059EF30-2CAD-4F6F-901E-3218F78C9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827" y="4193661"/>
            <a:ext cx="1763487" cy="991961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464E9F2C-314D-4FA9-BF7E-7B7D65F4D1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13760" y="4193661"/>
            <a:ext cx="1763487" cy="991961"/>
          </a:xfrm>
          <a:prstGeom prst="rect">
            <a:avLst/>
          </a:prstGeom>
        </p:spPr>
      </p:pic>
      <p:pic>
        <p:nvPicPr>
          <p:cNvPr id="19" name="Картина 18">
            <a:extLst>
              <a:ext uri="{FF2B5EF4-FFF2-40B4-BE49-F238E27FC236}">
                <a16:creationId xmlns:a16="http://schemas.microsoft.com/office/drawing/2014/main" id="{5DBB7AAF-3541-4145-B6C9-2B6168E53E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464" y="64661"/>
            <a:ext cx="3021330" cy="3625596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23D8551A-2174-475E-9995-DEA68DF6C9D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256" t="14877" r="28996" b="54107"/>
          <a:stretch/>
        </p:blipFill>
        <p:spPr>
          <a:xfrm>
            <a:off x="4672159" y="2221090"/>
            <a:ext cx="2258948" cy="4282036"/>
          </a:xfrm>
          <a:prstGeom prst="rect">
            <a:avLst/>
          </a:prstGeom>
        </p:spPr>
      </p:pic>
      <p:pic>
        <p:nvPicPr>
          <p:cNvPr id="7" name="туба">
            <a:hlinkClick r:id="" action="ppaction://media"/>
            <a:extLst>
              <a:ext uri="{FF2B5EF4-FFF2-40B4-BE49-F238E27FC236}">
                <a16:creationId xmlns:a16="http://schemas.microsoft.com/office/drawing/2014/main" id="{13308D72-7865-4B71-BA30-2D6B8BE1B3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641103" y="3385457"/>
            <a:ext cx="609600" cy="609600"/>
          </a:xfrm>
          <a:prstGeom prst="rect">
            <a:avLst/>
          </a:prstGeom>
        </p:spPr>
      </p:pic>
      <p:pic>
        <p:nvPicPr>
          <p:cNvPr id="18" name="Картина 17">
            <a:extLst>
              <a:ext uri="{FF2B5EF4-FFF2-40B4-BE49-F238E27FC236}">
                <a16:creationId xmlns:a16="http://schemas.microsoft.com/office/drawing/2014/main" id="{8D54335F-1F32-4243-8D74-16A65F5EE02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492" y="4668184"/>
            <a:ext cx="1158854" cy="174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683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537"/>
    </mc:Choice>
    <mc:Fallback>
      <p:transition spd="slow" advTm="85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" objId="7"/>
        <p14:stopEvt time="8193" objId="7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B7AD3133-D8F6-4449-9E59-6BA6103136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8" r="1449" b="11190"/>
          <a:stretch/>
        </p:blipFill>
        <p:spPr>
          <a:xfrm flipH="1"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5A0A49FF-FF85-4211-99CD-9EFC20148F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073" y="522514"/>
            <a:ext cx="6221427" cy="6335486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C20E6030-4306-4F43-976A-B8870CDD3F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954" y="3831090"/>
            <a:ext cx="1763487" cy="991961"/>
          </a:xfrm>
          <a:prstGeom prst="rect">
            <a:avLst/>
          </a:prstGeom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04A396AB-E112-4358-AE5B-2388F337E5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927" y="4194163"/>
            <a:ext cx="1763487" cy="991961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7A8850E5-DC14-42DD-B46F-1FDE98388E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684514" y="4260617"/>
            <a:ext cx="1763487" cy="991961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5E4B2340-B1AC-45FE-8E18-3992984004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245" y="1417018"/>
            <a:ext cx="1763487" cy="2777145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88DB4EB8-F3D0-495E-B6BF-69E789F743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05" y="771525"/>
            <a:ext cx="1047750" cy="1047750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98802D49-FBF5-46C9-A49C-5DA9E17915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0" y="3830588"/>
            <a:ext cx="1763487" cy="991961"/>
          </a:xfrm>
          <a:prstGeom prst="rect">
            <a:avLst/>
          </a:prstGeom>
        </p:spPr>
      </p:pic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0059EF30-2CAD-4F6F-901E-3218F78C9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827" y="4193661"/>
            <a:ext cx="1763487" cy="991961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464E9F2C-314D-4FA9-BF7E-7B7D65F4D1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13760" y="4193661"/>
            <a:ext cx="1763487" cy="991961"/>
          </a:xfrm>
          <a:prstGeom prst="rect">
            <a:avLst/>
          </a:prstGeom>
        </p:spPr>
      </p:pic>
      <p:pic>
        <p:nvPicPr>
          <p:cNvPr id="19" name="Картина 18">
            <a:extLst>
              <a:ext uri="{FF2B5EF4-FFF2-40B4-BE49-F238E27FC236}">
                <a16:creationId xmlns:a16="http://schemas.microsoft.com/office/drawing/2014/main" id="{5DBB7AAF-3541-4145-B6C9-2B6168E53E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464" y="64661"/>
            <a:ext cx="3021330" cy="3625596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4EC62A60-03EC-436A-9D48-5886C68F56D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90" t="17887" r="64068" b="54948"/>
          <a:stretch/>
        </p:blipFill>
        <p:spPr>
          <a:xfrm>
            <a:off x="4397759" y="2457276"/>
            <a:ext cx="2324284" cy="4018369"/>
          </a:xfrm>
          <a:prstGeom prst="rect">
            <a:avLst/>
          </a:prstGeom>
        </p:spPr>
      </p:pic>
      <p:pic>
        <p:nvPicPr>
          <p:cNvPr id="7" name="акордеон">
            <a:hlinkClick r:id="" action="ppaction://media"/>
            <a:extLst>
              <a:ext uri="{FF2B5EF4-FFF2-40B4-BE49-F238E27FC236}">
                <a16:creationId xmlns:a16="http://schemas.microsoft.com/office/drawing/2014/main" id="{E9948277-9FD7-4454-AB21-3C8EF7B9F3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167324" y="3584061"/>
            <a:ext cx="609600" cy="609600"/>
          </a:xfrm>
          <a:prstGeom prst="rect">
            <a:avLst/>
          </a:prstGeom>
        </p:spPr>
      </p:pic>
      <p:pic>
        <p:nvPicPr>
          <p:cNvPr id="18" name="Картина 17">
            <a:extLst>
              <a:ext uri="{FF2B5EF4-FFF2-40B4-BE49-F238E27FC236}">
                <a16:creationId xmlns:a16="http://schemas.microsoft.com/office/drawing/2014/main" id="{C0713E0D-77DC-4900-BE7C-DADE78054C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492" y="4668184"/>
            <a:ext cx="1158854" cy="174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07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51"/>
    </mc:Choice>
    <mc:Fallback>
      <p:transition spd="slow" advTm="84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" objId="7"/>
        <p14:stopEvt time="8006" objId="7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B7AD3133-D8F6-4449-9E59-6BA6103136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8" r="1449" b="11190"/>
          <a:stretch/>
        </p:blipFill>
        <p:spPr>
          <a:xfrm flipH="1"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5A0A49FF-FF85-4211-99CD-9EFC20148F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073" y="522514"/>
            <a:ext cx="6221427" cy="6335486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C20E6030-4306-4F43-976A-B8870CDD3F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954" y="3831090"/>
            <a:ext cx="1763487" cy="991961"/>
          </a:xfrm>
          <a:prstGeom prst="rect">
            <a:avLst/>
          </a:prstGeom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04A396AB-E112-4358-AE5B-2388F337E5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927" y="4194163"/>
            <a:ext cx="1763487" cy="991961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7A8850E5-DC14-42DD-B46F-1FDE98388E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684514" y="4260617"/>
            <a:ext cx="1763487" cy="991961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5E4B2340-B1AC-45FE-8E18-3992984004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245" y="1417018"/>
            <a:ext cx="1763487" cy="2777145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88DB4EB8-F3D0-495E-B6BF-69E789F743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05" y="771525"/>
            <a:ext cx="1047750" cy="1047750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98802D49-FBF5-46C9-A49C-5DA9E17915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0" y="3830588"/>
            <a:ext cx="1763487" cy="991961"/>
          </a:xfrm>
          <a:prstGeom prst="rect">
            <a:avLst/>
          </a:prstGeom>
        </p:spPr>
      </p:pic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0059EF30-2CAD-4F6F-901E-3218F78C9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827" y="4193661"/>
            <a:ext cx="1763487" cy="991961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464E9F2C-314D-4FA9-BF7E-7B7D65F4D1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13760" y="4193661"/>
            <a:ext cx="1763487" cy="991961"/>
          </a:xfrm>
          <a:prstGeom prst="rect">
            <a:avLst/>
          </a:prstGeom>
        </p:spPr>
      </p:pic>
      <p:pic>
        <p:nvPicPr>
          <p:cNvPr id="19" name="Картина 18">
            <a:extLst>
              <a:ext uri="{FF2B5EF4-FFF2-40B4-BE49-F238E27FC236}">
                <a16:creationId xmlns:a16="http://schemas.microsoft.com/office/drawing/2014/main" id="{5DBB7AAF-3541-4145-B6C9-2B6168E53E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464" y="64661"/>
            <a:ext cx="3021330" cy="3625596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62645AB6-43E8-48B2-83CC-EE12D608580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51" t="14072" r="52454" b="53810"/>
          <a:stretch/>
        </p:blipFill>
        <p:spPr>
          <a:xfrm>
            <a:off x="5171001" y="2090161"/>
            <a:ext cx="1822298" cy="4472813"/>
          </a:xfrm>
          <a:prstGeom prst="rect">
            <a:avLst/>
          </a:prstGeom>
        </p:spPr>
      </p:pic>
      <p:pic>
        <p:nvPicPr>
          <p:cNvPr id="7" name="триангел">
            <a:hlinkClick r:id="" action="ppaction://media"/>
            <a:extLst>
              <a:ext uri="{FF2B5EF4-FFF2-40B4-BE49-F238E27FC236}">
                <a16:creationId xmlns:a16="http://schemas.microsoft.com/office/drawing/2014/main" id="{65A44F78-5F4A-452F-8678-45484E0F3F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641103" y="3584061"/>
            <a:ext cx="609600" cy="609600"/>
          </a:xfrm>
          <a:prstGeom prst="rect">
            <a:avLst/>
          </a:prstGeom>
        </p:spPr>
      </p:pic>
      <p:pic>
        <p:nvPicPr>
          <p:cNvPr id="18" name="Картина 17">
            <a:extLst>
              <a:ext uri="{FF2B5EF4-FFF2-40B4-BE49-F238E27FC236}">
                <a16:creationId xmlns:a16="http://schemas.microsoft.com/office/drawing/2014/main" id="{2D78E2C5-776A-4E32-98E2-2642899AB65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492" y="4668184"/>
            <a:ext cx="1158854" cy="174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619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83"/>
    </mc:Choice>
    <mc:Fallback>
      <p:transition spd="slow" advTm="64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" objId="7"/>
        <p14:stopEvt time="6483" objId="7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B7AD3133-D8F6-4449-9E59-6BA6103136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8" r="1449" b="11190"/>
          <a:stretch/>
        </p:blipFill>
        <p:spPr>
          <a:xfrm flipH="1"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5A0A49FF-FF85-4211-99CD-9EFC20148F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073" y="522514"/>
            <a:ext cx="6221427" cy="6335486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C20E6030-4306-4F43-976A-B8870CDD3F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954" y="3831090"/>
            <a:ext cx="1763487" cy="991961"/>
          </a:xfrm>
          <a:prstGeom prst="rect">
            <a:avLst/>
          </a:prstGeom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04A396AB-E112-4358-AE5B-2388F337E5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927" y="4194163"/>
            <a:ext cx="1763487" cy="991961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7A8850E5-DC14-42DD-B46F-1FDE98388E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684514" y="4260617"/>
            <a:ext cx="1763487" cy="991961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5E4B2340-B1AC-45FE-8E18-3992984004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245" y="1417018"/>
            <a:ext cx="1763487" cy="2777145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88DB4EB8-F3D0-495E-B6BF-69E789F743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05" y="771525"/>
            <a:ext cx="1047750" cy="1047750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98802D49-FBF5-46C9-A49C-5DA9E17915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0" y="3830588"/>
            <a:ext cx="1763487" cy="991961"/>
          </a:xfrm>
          <a:prstGeom prst="rect">
            <a:avLst/>
          </a:prstGeom>
        </p:spPr>
      </p:pic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0059EF30-2CAD-4F6F-901E-3218F78C9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827" y="4193661"/>
            <a:ext cx="1763487" cy="991961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464E9F2C-314D-4FA9-BF7E-7B7D65F4D1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13760" y="4193661"/>
            <a:ext cx="1763487" cy="991961"/>
          </a:xfrm>
          <a:prstGeom prst="rect">
            <a:avLst/>
          </a:prstGeom>
        </p:spPr>
      </p:pic>
      <p:pic>
        <p:nvPicPr>
          <p:cNvPr id="19" name="Картина 18">
            <a:extLst>
              <a:ext uri="{FF2B5EF4-FFF2-40B4-BE49-F238E27FC236}">
                <a16:creationId xmlns:a16="http://schemas.microsoft.com/office/drawing/2014/main" id="{5DBB7AAF-3541-4145-B6C9-2B6168E53E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464" y="64661"/>
            <a:ext cx="3021330" cy="3625596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1805A8FB-E6C0-4499-96CA-25DFBB90270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792" r="85582" b="28160"/>
          <a:stretch/>
        </p:blipFill>
        <p:spPr>
          <a:xfrm>
            <a:off x="4619385" y="2466337"/>
            <a:ext cx="2647009" cy="3869149"/>
          </a:xfrm>
          <a:prstGeom prst="rect">
            <a:avLst/>
          </a:prstGeom>
        </p:spPr>
      </p:pic>
      <p:pic>
        <p:nvPicPr>
          <p:cNvPr id="7" name="кларинет">
            <a:hlinkClick r:id="" action="ppaction://media"/>
            <a:extLst>
              <a:ext uri="{FF2B5EF4-FFF2-40B4-BE49-F238E27FC236}">
                <a16:creationId xmlns:a16="http://schemas.microsoft.com/office/drawing/2014/main" id="{92FEA918-58EB-4991-BF0C-871AE2545F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506451" y="3698140"/>
            <a:ext cx="609600" cy="609600"/>
          </a:xfrm>
          <a:prstGeom prst="rect">
            <a:avLst/>
          </a:prstGeom>
        </p:spPr>
      </p:pic>
      <p:pic>
        <p:nvPicPr>
          <p:cNvPr id="18" name="Картина 17">
            <a:extLst>
              <a:ext uri="{FF2B5EF4-FFF2-40B4-BE49-F238E27FC236}">
                <a16:creationId xmlns:a16="http://schemas.microsoft.com/office/drawing/2014/main" id="{B3A9FB75-E0BE-4652-9017-13CB0958B0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492" y="4668184"/>
            <a:ext cx="1158854" cy="174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176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958"/>
    </mc:Choice>
    <mc:Fallback>
      <p:transition spd="slow" advTm="89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" objId="7"/>
        <p14:stopEvt time="8405" objId="7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B7AD3133-D8F6-4449-9E59-6BA6103136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8" r="1449" b="11190"/>
          <a:stretch/>
        </p:blipFill>
        <p:spPr>
          <a:xfrm flipH="1"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5A0A49FF-FF85-4211-99CD-9EFC20148F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073" y="522514"/>
            <a:ext cx="6221427" cy="6335486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C20E6030-4306-4F43-976A-B8870CDD3F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954" y="3831090"/>
            <a:ext cx="1763487" cy="991961"/>
          </a:xfrm>
          <a:prstGeom prst="rect">
            <a:avLst/>
          </a:prstGeom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04A396AB-E112-4358-AE5B-2388F337E5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927" y="4194163"/>
            <a:ext cx="1763487" cy="991961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7A8850E5-DC14-42DD-B46F-1FDE98388E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684514" y="4260617"/>
            <a:ext cx="1763487" cy="991961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5E4B2340-B1AC-45FE-8E18-3992984004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245" y="1417018"/>
            <a:ext cx="1763487" cy="2777145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88DB4EB8-F3D0-495E-B6BF-69E789F743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05" y="771525"/>
            <a:ext cx="1047750" cy="1047750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98802D49-FBF5-46C9-A49C-5DA9E17915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0" y="3830588"/>
            <a:ext cx="1763487" cy="991961"/>
          </a:xfrm>
          <a:prstGeom prst="rect">
            <a:avLst/>
          </a:prstGeom>
        </p:spPr>
      </p:pic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0059EF30-2CAD-4F6F-901E-3218F78C9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827" y="4193661"/>
            <a:ext cx="1763487" cy="991961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464E9F2C-314D-4FA9-BF7E-7B7D65F4D1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13760" y="4193661"/>
            <a:ext cx="1763487" cy="991961"/>
          </a:xfrm>
          <a:prstGeom prst="rect">
            <a:avLst/>
          </a:prstGeom>
        </p:spPr>
      </p:pic>
      <p:pic>
        <p:nvPicPr>
          <p:cNvPr id="19" name="Картина 18">
            <a:extLst>
              <a:ext uri="{FF2B5EF4-FFF2-40B4-BE49-F238E27FC236}">
                <a16:creationId xmlns:a16="http://schemas.microsoft.com/office/drawing/2014/main" id="{5DBB7AAF-3541-4145-B6C9-2B6168E53E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464" y="64661"/>
            <a:ext cx="3021330" cy="3625596"/>
          </a:xfrm>
          <a:prstGeom prst="rect">
            <a:avLst/>
          </a:prstGeom>
        </p:spPr>
      </p:pic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D8612D7E-6016-4625-B2AB-8D0BD59BF78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71" t="13152" r="10516" b="44905"/>
          <a:stretch/>
        </p:blipFill>
        <p:spPr>
          <a:xfrm>
            <a:off x="4824315" y="2423281"/>
            <a:ext cx="2183364" cy="3912205"/>
          </a:xfrm>
          <a:prstGeom prst="rect">
            <a:avLst/>
          </a:prstGeom>
        </p:spPr>
      </p:pic>
      <p:pic>
        <p:nvPicPr>
          <p:cNvPr id="11" name="флейта">
            <a:hlinkClick r:id="" action="ppaction://media"/>
            <a:extLst>
              <a:ext uri="{FF2B5EF4-FFF2-40B4-BE49-F238E27FC236}">
                <a16:creationId xmlns:a16="http://schemas.microsoft.com/office/drawing/2014/main" id="{BD8B6759-051D-40A5-A0F3-24733C5BA0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261403" y="3576178"/>
            <a:ext cx="609600" cy="609600"/>
          </a:xfrm>
          <a:prstGeom prst="rect">
            <a:avLst/>
          </a:prstGeom>
        </p:spPr>
      </p:pic>
      <p:pic>
        <p:nvPicPr>
          <p:cNvPr id="18" name="Картина 17">
            <a:extLst>
              <a:ext uri="{FF2B5EF4-FFF2-40B4-BE49-F238E27FC236}">
                <a16:creationId xmlns:a16="http://schemas.microsoft.com/office/drawing/2014/main" id="{C85901B7-A735-41FC-A6D3-197FD620E2E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492" y="4668184"/>
            <a:ext cx="1158854" cy="174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697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01"/>
    </mc:Choice>
    <mc:Fallback>
      <p:transition spd="slow" advTm="69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2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11"/>
        <p14:stopEvt time="6336" objId="11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B7AD3133-D8F6-4449-9E59-6BA6103136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8" r="1449" b="11190"/>
          <a:stretch/>
        </p:blipFill>
        <p:spPr>
          <a:xfrm flipH="1"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5A0A49FF-FF85-4211-99CD-9EFC20148F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073" y="522514"/>
            <a:ext cx="6221427" cy="6335486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C20E6030-4306-4F43-976A-B8870CDD3F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954" y="3831090"/>
            <a:ext cx="1763487" cy="991961"/>
          </a:xfrm>
          <a:prstGeom prst="rect">
            <a:avLst/>
          </a:prstGeom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04A396AB-E112-4358-AE5B-2388F337E5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927" y="4194163"/>
            <a:ext cx="1763487" cy="991961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7A8850E5-DC14-42DD-B46F-1FDE98388E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684514" y="4260617"/>
            <a:ext cx="1763487" cy="991961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5E4B2340-B1AC-45FE-8E18-3992984004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245" y="1417018"/>
            <a:ext cx="1763487" cy="2777145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88DB4EB8-F3D0-495E-B6BF-69E789F743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05" y="771525"/>
            <a:ext cx="1047750" cy="1047750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98802D49-FBF5-46C9-A49C-5DA9E17915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0" y="3830588"/>
            <a:ext cx="1763487" cy="991961"/>
          </a:xfrm>
          <a:prstGeom prst="rect">
            <a:avLst/>
          </a:prstGeom>
        </p:spPr>
      </p:pic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0059EF30-2CAD-4F6F-901E-3218F78C9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827" y="4193661"/>
            <a:ext cx="1763487" cy="991961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464E9F2C-314D-4FA9-BF7E-7B7D65F4D1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13760" y="4193661"/>
            <a:ext cx="1763487" cy="991961"/>
          </a:xfrm>
          <a:prstGeom prst="rect">
            <a:avLst/>
          </a:prstGeom>
        </p:spPr>
      </p:pic>
      <p:pic>
        <p:nvPicPr>
          <p:cNvPr id="19" name="Картина 18">
            <a:extLst>
              <a:ext uri="{FF2B5EF4-FFF2-40B4-BE49-F238E27FC236}">
                <a16:creationId xmlns:a16="http://schemas.microsoft.com/office/drawing/2014/main" id="{5DBB7AAF-3541-4145-B6C9-2B6168E53E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464" y="64661"/>
            <a:ext cx="3021330" cy="3625596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4619E03B-E8F6-4CA0-87E9-B3B74AACF4E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5839" b="51863" l="48454" r="60052">
                        <a14:foregroundMark x1="48711" y1="20186" x2="49742" y2="22360"/>
                        <a14:foregroundMark x1="56314" y1="15839" x2="58505" y2="19255"/>
                        <a14:foregroundMark x1="58505" y1="19255" x2="58634" y2="22981"/>
                        <a14:foregroundMark x1="60052" y1="19876" x2="60052" y2="22671"/>
                        <a14:foregroundMark x1="54124" y1="50311" x2="56959" y2="518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98" t="12926" r="38762" b="46018"/>
          <a:stretch/>
        </p:blipFill>
        <p:spPr>
          <a:xfrm>
            <a:off x="4224858" y="3036101"/>
            <a:ext cx="2570174" cy="3307080"/>
          </a:xfrm>
          <a:prstGeom prst="rect">
            <a:avLst/>
          </a:prstGeom>
        </p:spPr>
      </p:pic>
      <p:pic>
        <p:nvPicPr>
          <p:cNvPr id="8" name="first-bugle-call-for-the-ggs_zj0mvxso">
            <a:hlinkClick r:id="" action="ppaction://media"/>
            <a:extLst>
              <a:ext uri="{FF2B5EF4-FFF2-40B4-BE49-F238E27FC236}">
                <a16:creationId xmlns:a16="http://schemas.microsoft.com/office/drawing/2014/main" id="{92EE87EF-FF21-4BC7-AB72-76898206B8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380999" y="3599301"/>
            <a:ext cx="609600" cy="609600"/>
          </a:xfrm>
          <a:prstGeom prst="rect">
            <a:avLst/>
          </a:prstGeom>
        </p:spPr>
      </p:pic>
      <p:pic>
        <p:nvPicPr>
          <p:cNvPr id="18" name="Картина 17">
            <a:extLst>
              <a:ext uri="{FF2B5EF4-FFF2-40B4-BE49-F238E27FC236}">
                <a16:creationId xmlns:a16="http://schemas.microsoft.com/office/drawing/2014/main" id="{73DDD98B-6F7F-4BC9-9957-5445981FE59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492" y="4668184"/>
            <a:ext cx="1158854" cy="174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231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50"/>
    </mc:Choice>
    <mc:Fallback>
      <p:transition spd="slow" advTm="57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" objId="8"/>
        <p14:stopEvt time="5750" objId="8"/>
      </p14:showEvt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B7AD3133-D8F6-4449-9E59-6BA6103136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8" r="1449" b="11190"/>
          <a:stretch/>
        </p:blipFill>
        <p:spPr>
          <a:xfrm flipH="1"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5A0A49FF-FF85-4211-99CD-9EFC20148F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073" y="522514"/>
            <a:ext cx="6221427" cy="6335486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C20E6030-4306-4F43-976A-B8870CDD3F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954" y="3831090"/>
            <a:ext cx="1763487" cy="991961"/>
          </a:xfrm>
          <a:prstGeom prst="rect">
            <a:avLst/>
          </a:prstGeom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04A396AB-E112-4358-AE5B-2388F337E5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927" y="4194163"/>
            <a:ext cx="1763487" cy="991961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7A8850E5-DC14-42DD-B46F-1FDE98388E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684514" y="4260617"/>
            <a:ext cx="1763487" cy="991961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88DB4EB8-F3D0-495E-B6BF-69E789F743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05" y="771525"/>
            <a:ext cx="1047750" cy="1047750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98802D49-FBF5-46C9-A49C-5DA9E17915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0" y="3830588"/>
            <a:ext cx="1763487" cy="991961"/>
          </a:xfrm>
          <a:prstGeom prst="rect">
            <a:avLst/>
          </a:prstGeom>
        </p:spPr>
      </p:pic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0059EF30-2CAD-4F6F-901E-3218F78C9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827" y="4193661"/>
            <a:ext cx="1763487" cy="991961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464E9F2C-314D-4FA9-BF7E-7B7D65F4D1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13760" y="4193661"/>
            <a:ext cx="1763487" cy="991961"/>
          </a:xfrm>
          <a:prstGeom prst="rect">
            <a:avLst/>
          </a:prstGeom>
        </p:spPr>
      </p:pic>
      <p:pic>
        <p:nvPicPr>
          <p:cNvPr id="19" name="Картина 18">
            <a:extLst>
              <a:ext uri="{FF2B5EF4-FFF2-40B4-BE49-F238E27FC236}">
                <a16:creationId xmlns:a16="http://schemas.microsoft.com/office/drawing/2014/main" id="{5DBB7AAF-3541-4145-B6C9-2B6168E53E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464" y="64661"/>
            <a:ext cx="3021330" cy="3625596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4C8E0D7E-DE4A-475C-88C0-D8EBD3D2794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2570" b="82682" l="5591" r="58925">
                        <a14:foregroundMark x1="44086" y1="63687" x2="51613" y2="63687"/>
                        <a14:foregroundMark x1="26667" y1="68901" x2="46237" y2="68901"/>
                        <a14:foregroundMark x1="5806" y1="71508" x2="23226" y2="81006"/>
                        <a14:foregroundMark x1="47312" y1="62570" x2="52258" y2="63687"/>
                        <a14:foregroundMark x1="47312" y1="63873" x2="30753" y2="64804"/>
                        <a14:foregroundMark x1="30753" y1="64804" x2="28172" y2="692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4" t="61077" r="34435" b="14737"/>
          <a:stretch/>
        </p:blipFill>
        <p:spPr>
          <a:xfrm>
            <a:off x="4503232" y="5319032"/>
            <a:ext cx="2609794" cy="1124869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5E4B2340-B1AC-45FE-8E18-39929840044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02752" y="3516360"/>
            <a:ext cx="1763487" cy="2777145"/>
          </a:xfrm>
          <a:prstGeom prst="rect">
            <a:avLst/>
          </a:prstGeom>
        </p:spPr>
      </p:pic>
      <p:pic>
        <p:nvPicPr>
          <p:cNvPr id="7" name="ксилофон">
            <a:hlinkClick r:id="" action="ppaction://media"/>
            <a:extLst>
              <a:ext uri="{FF2B5EF4-FFF2-40B4-BE49-F238E27FC236}">
                <a16:creationId xmlns:a16="http://schemas.microsoft.com/office/drawing/2014/main" id="{6CBB2483-8529-47CF-89BC-B3C2F69350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250963" y="3429000"/>
            <a:ext cx="609600" cy="609600"/>
          </a:xfrm>
          <a:prstGeom prst="rect">
            <a:avLst/>
          </a:prstGeom>
        </p:spPr>
      </p:pic>
      <p:pic>
        <p:nvPicPr>
          <p:cNvPr id="18" name="Картина 17">
            <a:extLst>
              <a:ext uri="{FF2B5EF4-FFF2-40B4-BE49-F238E27FC236}">
                <a16:creationId xmlns:a16="http://schemas.microsoft.com/office/drawing/2014/main" id="{E347D26E-7DF4-432D-AFD9-52901519A79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492" y="4668184"/>
            <a:ext cx="1158854" cy="174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1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90"/>
    </mc:Choice>
    <mc:Fallback>
      <p:transition spd="slow" advTm="61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3" objId="7"/>
        <p14:stopEvt time="6190" objId="7"/>
      </p14:showEvt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B7AD3133-D8F6-4449-9E59-6BA6103136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8" r="1449" b="11190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5A0A49FF-FF85-4211-99CD-9EFC20148F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599" y="2285278"/>
            <a:ext cx="4010067" cy="4083584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C20E6030-4306-4F43-976A-B8870CDD3F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954" y="3831090"/>
            <a:ext cx="1763487" cy="991961"/>
          </a:xfrm>
          <a:prstGeom prst="rect">
            <a:avLst/>
          </a:prstGeom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04A396AB-E112-4358-AE5B-2388F337E5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927" y="4194163"/>
            <a:ext cx="1763487" cy="991961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7A8850E5-DC14-42DD-B46F-1FDE98388E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684514" y="4260617"/>
            <a:ext cx="1763487" cy="991961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88DB4EB8-F3D0-495E-B6BF-69E789F743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75664" y="386445"/>
            <a:ext cx="1047750" cy="1047750"/>
          </a:xfrm>
          <a:prstGeom prst="rect">
            <a:avLst/>
          </a:prstGeom>
        </p:spPr>
      </p:pic>
      <p:sp>
        <p:nvSpPr>
          <p:cNvPr id="3" name="Правоъгълник 2">
            <a:extLst>
              <a:ext uri="{FF2B5EF4-FFF2-40B4-BE49-F238E27FC236}">
                <a16:creationId xmlns:a16="http://schemas.microsoft.com/office/drawing/2014/main" id="{3CB0C5A5-9616-4078-AB71-E15F905DF2CC}"/>
              </a:ext>
            </a:extLst>
          </p:cNvPr>
          <p:cNvSpPr/>
          <p:nvPr/>
        </p:nvSpPr>
        <p:spPr>
          <a:xfrm>
            <a:off x="3968600" y="130604"/>
            <a:ext cx="42547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g-BG" sz="5400" b="1" dirty="0">
                <a:ln>
                  <a:solidFill>
                    <a:srgbClr val="C00000"/>
                  </a:solidFill>
                </a:ln>
                <a:solidFill>
                  <a:schemeClr val="accent4"/>
                </a:solidFill>
                <a:latin typeface="A.C.M.E" panose="02000400000000000000" pitchFamily="2" charset="0"/>
              </a:rPr>
              <a:t>ОРКЕСТЪР</a:t>
            </a:r>
            <a:endParaRPr lang="bg-BG" sz="5400" b="1" cap="none" spc="0" dirty="0">
              <a:ln>
                <a:solidFill>
                  <a:srgbClr val="C00000"/>
                </a:solidFill>
              </a:ln>
              <a:solidFill>
                <a:schemeClr val="accent4"/>
              </a:solidFill>
              <a:effectLst/>
              <a:latin typeface="A.C.M.E" panose="02000400000000000000" pitchFamily="2" charset="0"/>
            </a:endParaRPr>
          </a:p>
        </p:txBody>
      </p:sp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DC69C09D-50C0-49AB-BBA3-15785ADD45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901" y="3331924"/>
            <a:ext cx="9002300" cy="3735490"/>
          </a:xfrm>
          <a:prstGeom prst="rect">
            <a:avLst/>
          </a:prstGeom>
        </p:spPr>
      </p:pic>
      <p:pic>
        <p:nvPicPr>
          <p:cNvPr id="18" name="Картина 17">
            <a:extLst>
              <a:ext uri="{FF2B5EF4-FFF2-40B4-BE49-F238E27FC236}">
                <a16:creationId xmlns:a16="http://schemas.microsoft.com/office/drawing/2014/main" id="{6F252BBF-CC06-4A92-AFB7-5476DBB5AF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363" y="2458860"/>
            <a:ext cx="1243370" cy="1243370"/>
          </a:xfrm>
          <a:prstGeom prst="rect">
            <a:avLst/>
          </a:prstGeom>
        </p:spPr>
      </p:pic>
      <p:pic>
        <p:nvPicPr>
          <p:cNvPr id="20" name="Картина 19">
            <a:extLst>
              <a:ext uri="{FF2B5EF4-FFF2-40B4-BE49-F238E27FC236}">
                <a16:creationId xmlns:a16="http://schemas.microsoft.com/office/drawing/2014/main" id="{4324D3DA-DD7B-4B87-9A3A-A11DE6C09B8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885" y="240016"/>
            <a:ext cx="824990" cy="670304"/>
          </a:xfrm>
          <a:prstGeom prst="rect">
            <a:avLst/>
          </a:prstGeom>
        </p:spPr>
      </p:pic>
      <p:pic>
        <p:nvPicPr>
          <p:cNvPr id="21" name="Картина 20">
            <a:extLst>
              <a:ext uri="{FF2B5EF4-FFF2-40B4-BE49-F238E27FC236}">
                <a16:creationId xmlns:a16="http://schemas.microsoft.com/office/drawing/2014/main" id="{A642848B-B423-44B0-8BEE-76023183231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663" y="3878088"/>
            <a:ext cx="3489020" cy="2093412"/>
          </a:xfrm>
          <a:prstGeom prst="rect">
            <a:avLst/>
          </a:prstGeom>
        </p:spPr>
      </p:pic>
      <p:pic>
        <p:nvPicPr>
          <p:cNvPr id="8" name="Италия  концерт на Симфоничния оркестър на БНР">
            <a:hlinkClick r:id="" action="ppaction://media"/>
            <a:extLst>
              <a:ext uri="{FF2B5EF4-FFF2-40B4-BE49-F238E27FC236}">
                <a16:creationId xmlns:a16="http://schemas.microsoft.com/office/drawing/2014/main" id="{8052EEBF-2F80-4DF7-84DF-246E7D77EB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461434" y="3702230"/>
            <a:ext cx="609600" cy="609600"/>
          </a:xfrm>
          <a:prstGeom prst="rect">
            <a:avLst/>
          </a:prstGeom>
        </p:spPr>
      </p:pic>
      <p:pic>
        <p:nvPicPr>
          <p:cNvPr id="13" name="Картина 12">
            <a:extLst>
              <a:ext uri="{FF2B5EF4-FFF2-40B4-BE49-F238E27FC236}">
                <a16:creationId xmlns:a16="http://schemas.microsoft.com/office/drawing/2014/main" id="{8552CE0F-454E-4E86-96EB-9B9C6AB4782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1" t="21892" r="31860" b="39381"/>
          <a:stretch/>
        </p:blipFill>
        <p:spPr>
          <a:xfrm>
            <a:off x="160996" y="0"/>
            <a:ext cx="1623312" cy="1637808"/>
          </a:xfrm>
          <a:prstGeom prst="rect">
            <a:avLst/>
          </a:prstGeom>
        </p:spPr>
      </p:pic>
      <p:pic>
        <p:nvPicPr>
          <p:cNvPr id="23" name="Картина 22">
            <a:extLst>
              <a:ext uri="{FF2B5EF4-FFF2-40B4-BE49-F238E27FC236}">
                <a16:creationId xmlns:a16="http://schemas.microsoft.com/office/drawing/2014/main" id="{ED4A3AA8-87A9-4AB3-80AF-1D679B8E479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494" y="386445"/>
            <a:ext cx="6258329" cy="3461638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5E4B2340-B1AC-45FE-8E18-39929840044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70127" y="1744165"/>
            <a:ext cx="990369" cy="1958065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2F64BD41-BB81-4D41-A493-4E44948813E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26" y="1743455"/>
            <a:ext cx="1011317" cy="151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80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810"/>
    </mc:Choice>
    <mc:Fallback>
      <p:transition spd="slow" advTm="408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897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/>
    </p:bldLst>
  </p:timing>
  <p:extLst>
    <p:ext uri="{E180D4A7-C9FB-4DFB-919C-405C955672EB}">
      <p14:showEvtLst xmlns:p14="http://schemas.microsoft.com/office/powerpoint/2010/main">
        <p14:playEvt time="1017" objId="8"/>
        <p14:stopEvt time="40096" objId="8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B7AD3133-D8F6-4449-9E59-6BA6103136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8" r="1449" b="11190"/>
          <a:stretch/>
        </p:blipFill>
        <p:spPr>
          <a:xfrm flipH="1"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5A0A49FF-FF85-4211-99CD-9EFC20148F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073" y="522514"/>
            <a:ext cx="6221427" cy="6335486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C20E6030-4306-4F43-976A-B8870CDD3F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954" y="3831090"/>
            <a:ext cx="1763487" cy="991961"/>
          </a:xfrm>
          <a:prstGeom prst="rect">
            <a:avLst/>
          </a:prstGeom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04A396AB-E112-4358-AE5B-2388F337E5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927" y="4194163"/>
            <a:ext cx="1763487" cy="991961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7A8850E5-DC14-42DD-B46F-1FDE98388E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684514" y="4260617"/>
            <a:ext cx="1763487" cy="991961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5E4B2340-B1AC-45FE-8E18-3992984004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245" y="1417018"/>
            <a:ext cx="1763487" cy="2777145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88DB4EB8-F3D0-495E-B6BF-69E789F743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05" y="771525"/>
            <a:ext cx="1047750" cy="1047750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98802D49-FBF5-46C9-A49C-5DA9E17915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0" y="3830588"/>
            <a:ext cx="1763487" cy="991961"/>
          </a:xfrm>
          <a:prstGeom prst="rect">
            <a:avLst/>
          </a:prstGeom>
        </p:spPr>
      </p:pic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0059EF30-2CAD-4F6F-901E-3218F78C9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827" y="4193661"/>
            <a:ext cx="1763487" cy="991961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464E9F2C-314D-4FA9-BF7E-7B7D65F4D1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13760" y="4193661"/>
            <a:ext cx="1763487" cy="991961"/>
          </a:xfrm>
          <a:prstGeom prst="rect">
            <a:avLst/>
          </a:prstGeom>
        </p:spPr>
      </p:pic>
      <p:pic>
        <p:nvPicPr>
          <p:cNvPr id="19" name="Картина 18">
            <a:extLst>
              <a:ext uri="{FF2B5EF4-FFF2-40B4-BE49-F238E27FC236}">
                <a16:creationId xmlns:a16="http://schemas.microsoft.com/office/drawing/2014/main" id="{5DBB7AAF-3541-4145-B6C9-2B6168E53E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464" y="64661"/>
            <a:ext cx="3021330" cy="3625596"/>
          </a:xfrm>
          <a:prstGeom prst="rect">
            <a:avLst/>
          </a:prstGeom>
        </p:spPr>
      </p:pic>
      <p:pic>
        <p:nvPicPr>
          <p:cNvPr id="23" name="Картина 22">
            <a:extLst>
              <a:ext uri="{FF2B5EF4-FFF2-40B4-BE49-F238E27FC236}">
                <a16:creationId xmlns:a16="http://schemas.microsoft.com/office/drawing/2014/main" id="{584193CD-2176-47D2-8F64-CD4833C89C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240" y="2855332"/>
            <a:ext cx="2905271" cy="3626713"/>
          </a:xfrm>
          <a:prstGeom prst="rect">
            <a:avLst/>
          </a:prstGeom>
        </p:spPr>
      </p:pic>
      <p:pic>
        <p:nvPicPr>
          <p:cNvPr id="24" name="арфа">
            <a:hlinkClick r:id="" action="ppaction://media"/>
            <a:extLst>
              <a:ext uri="{FF2B5EF4-FFF2-40B4-BE49-F238E27FC236}">
                <a16:creationId xmlns:a16="http://schemas.microsoft.com/office/drawing/2014/main" id="{0620EF90-9F74-4BF9-9476-BFE74815C4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771399" y="3690257"/>
            <a:ext cx="609600" cy="609600"/>
          </a:xfrm>
          <a:prstGeom prst="rect">
            <a:avLst/>
          </a:prstGeom>
        </p:spPr>
      </p:pic>
      <p:pic>
        <p:nvPicPr>
          <p:cNvPr id="18" name="Картина 17">
            <a:extLst>
              <a:ext uri="{FF2B5EF4-FFF2-40B4-BE49-F238E27FC236}">
                <a16:creationId xmlns:a16="http://schemas.microsoft.com/office/drawing/2014/main" id="{EA28E1B5-8E28-4C59-807D-135FB58AA98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492" y="4668184"/>
            <a:ext cx="1158854" cy="174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087174"/>
      </p:ext>
    </p:extLst>
  </p:cSld>
  <p:clrMapOvr>
    <a:masterClrMapping/>
  </p:clrMapOvr>
  <p:transition spd="slow" advTm="2821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" objId="24"/>
        <p14:stopEvt time="2607" objId="24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B7AD3133-D8F6-4449-9E59-6BA6103136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8" r="1449" b="11190"/>
          <a:stretch/>
        </p:blipFill>
        <p:spPr>
          <a:xfrm flipH="1"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5A0A49FF-FF85-4211-99CD-9EFC20148F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073" y="522514"/>
            <a:ext cx="6221427" cy="6335486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C20E6030-4306-4F43-976A-B8870CDD3F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954" y="3831090"/>
            <a:ext cx="1763487" cy="991961"/>
          </a:xfrm>
          <a:prstGeom prst="rect">
            <a:avLst/>
          </a:prstGeom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04A396AB-E112-4358-AE5B-2388F337E5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927" y="4194163"/>
            <a:ext cx="1763487" cy="991961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7A8850E5-DC14-42DD-B46F-1FDE98388E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684514" y="4260617"/>
            <a:ext cx="1763487" cy="991961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5E4B2340-B1AC-45FE-8E18-3992984004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245" y="1417018"/>
            <a:ext cx="1763487" cy="2777145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88DB4EB8-F3D0-495E-B6BF-69E789F743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05" y="771525"/>
            <a:ext cx="1047750" cy="1047750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98802D49-FBF5-46C9-A49C-5DA9E17915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0" y="3830588"/>
            <a:ext cx="1763487" cy="991961"/>
          </a:xfrm>
          <a:prstGeom prst="rect">
            <a:avLst/>
          </a:prstGeom>
        </p:spPr>
      </p:pic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0059EF30-2CAD-4F6F-901E-3218F78C9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827" y="4193661"/>
            <a:ext cx="1763487" cy="991961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464E9F2C-314D-4FA9-BF7E-7B7D65F4D1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13760" y="4193661"/>
            <a:ext cx="1763487" cy="991961"/>
          </a:xfrm>
          <a:prstGeom prst="rect">
            <a:avLst/>
          </a:prstGeom>
        </p:spPr>
      </p:pic>
      <p:pic>
        <p:nvPicPr>
          <p:cNvPr id="19" name="Картина 18">
            <a:extLst>
              <a:ext uri="{FF2B5EF4-FFF2-40B4-BE49-F238E27FC236}">
                <a16:creationId xmlns:a16="http://schemas.microsoft.com/office/drawing/2014/main" id="{5DBB7AAF-3541-4145-B6C9-2B6168E53E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464" y="64661"/>
            <a:ext cx="3021330" cy="3625596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A3766359-A3AD-45C9-BADC-A16938C7217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50" b="54141"/>
          <a:stretch/>
        </p:blipFill>
        <p:spPr>
          <a:xfrm>
            <a:off x="4508260" y="2225040"/>
            <a:ext cx="2834585" cy="4073505"/>
          </a:xfrm>
          <a:prstGeom prst="rect">
            <a:avLst/>
          </a:prstGeom>
        </p:spPr>
      </p:pic>
      <p:pic>
        <p:nvPicPr>
          <p:cNvPr id="7" name="цигулка">
            <a:hlinkClick r:id="" action="ppaction://media"/>
            <a:extLst>
              <a:ext uri="{FF2B5EF4-FFF2-40B4-BE49-F238E27FC236}">
                <a16:creationId xmlns:a16="http://schemas.microsoft.com/office/drawing/2014/main" id="{90460DED-A9EE-47C5-98AE-841A6B52A4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896851" y="3584061"/>
            <a:ext cx="609600" cy="609600"/>
          </a:xfrm>
          <a:prstGeom prst="rect">
            <a:avLst/>
          </a:prstGeom>
        </p:spPr>
      </p:pic>
      <p:pic>
        <p:nvPicPr>
          <p:cNvPr id="18" name="Картина 17">
            <a:extLst>
              <a:ext uri="{FF2B5EF4-FFF2-40B4-BE49-F238E27FC236}">
                <a16:creationId xmlns:a16="http://schemas.microsoft.com/office/drawing/2014/main" id="{83796B4F-BD9F-4AE3-83B9-9285D63E699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492" y="4668184"/>
            <a:ext cx="1158854" cy="174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700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21"/>
    </mc:Choice>
    <mc:Fallback>
      <p:transition spd="slow" advTm="96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7"/>
        <p14:stopEvt time="9208" objId="7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B7AD3133-D8F6-4449-9E59-6BA6103136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8" r="1449" b="11190"/>
          <a:stretch/>
        </p:blipFill>
        <p:spPr>
          <a:xfrm flipH="1"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5A0A49FF-FF85-4211-99CD-9EFC20148F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073" y="522514"/>
            <a:ext cx="6221427" cy="6335486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C20E6030-4306-4F43-976A-B8870CDD3F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954" y="3831090"/>
            <a:ext cx="1763487" cy="991961"/>
          </a:xfrm>
          <a:prstGeom prst="rect">
            <a:avLst/>
          </a:prstGeom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04A396AB-E112-4358-AE5B-2388F337E5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927" y="4194163"/>
            <a:ext cx="1763487" cy="991961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7A8850E5-DC14-42DD-B46F-1FDE98388E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684514" y="4260617"/>
            <a:ext cx="1763487" cy="991961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5E4B2340-B1AC-45FE-8E18-3992984004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245" y="1417018"/>
            <a:ext cx="1763487" cy="2777145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88DB4EB8-F3D0-495E-B6BF-69E789F743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05" y="771525"/>
            <a:ext cx="1047750" cy="1047750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98802D49-FBF5-46C9-A49C-5DA9E17915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0" y="3830588"/>
            <a:ext cx="1763487" cy="991961"/>
          </a:xfrm>
          <a:prstGeom prst="rect">
            <a:avLst/>
          </a:prstGeom>
        </p:spPr>
      </p:pic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0059EF30-2CAD-4F6F-901E-3218F78C9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827" y="4193661"/>
            <a:ext cx="1763487" cy="991961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464E9F2C-314D-4FA9-BF7E-7B7D65F4D1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13760" y="4193661"/>
            <a:ext cx="1763487" cy="991961"/>
          </a:xfrm>
          <a:prstGeom prst="rect">
            <a:avLst/>
          </a:prstGeom>
        </p:spPr>
      </p:pic>
      <p:pic>
        <p:nvPicPr>
          <p:cNvPr id="19" name="Картина 18">
            <a:extLst>
              <a:ext uri="{FF2B5EF4-FFF2-40B4-BE49-F238E27FC236}">
                <a16:creationId xmlns:a16="http://schemas.microsoft.com/office/drawing/2014/main" id="{5DBB7AAF-3541-4145-B6C9-2B6168E53E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464" y="64661"/>
            <a:ext cx="3021330" cy="3625596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D81ACB2F-88B8-4E0F-95E9-80D1A060278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991" b="45102" l="38395" r="64642">
                        <a14:foregroundMark x1="45553" y1="45102" x2="55965" y2="45102"/>
                        <a14:foregroundMark x1="63557" y1="19409" x2="57484" y2="20518"/>
                        <a14:foregroundMark x1="38395" y1="30869" x2="38612" y2="306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23" r="31740" b="50000"/>
          <a:stretch/>
        </p:blipFill>
        <p:spPr>
          <a:xfrm>
            <a:off x="4600825" y="2169228"/>
            <a:ext cx="2414608" cy="4314680"/>
          </a:xfrm>
          <a:prstGeom prst="rect">
            <a:avLst/>
          </a:prstGeom>
        </p:spPr>
      </p:pic>
      <p:pic>
        <p:nvPicPr>
          <p:cNvPr id="18" name="zo_-pripyati-gitara">
            <a:hlinkClick r:id="" action="ppaction://media"/>
            <a:extLst>
              <a:ext uri="{FF2B5EF4-FFF2-40B4-BE49-F238E27FC236}">
                <a16:creationId xmlns:a16="http://schemas.microsoft.com/office/drawing/2014/main" id="{DE0BE96D-3FC4-4D29-9867-65EB304179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308414" y="3428999"/>
            <a:ext cx="698207" cy="698207"/>
          </a:xfrm>
          <a:prstGeom prst="rect">
            <a:avLst/>
          </a:prstGeom>
        </p:spPr>
      </p:pic>
      <p:pic>
        <p:nvPicPr>
          <p:cNvPr id="20" name="Картина 19">
            <a:extLst>
              <a:ext uri="{FF2B5EF4-FFF2-40B4-BE49-F238E27FC236}">
                <a16:creationId xmlns:a16="http://schemas.microsoft.com/office/drawing/2014/main" id="{52B272B1-9CA9-4032-A005-5544B8D8A4C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954" y="4678696"/>
            <a:ext cx="1158854" cy="174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506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24"/>
    </mc:Choice>
    <mc:Fallback>
      <p:transition spd="slow" advTm="9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8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18"/>
        <p14:stopEvt time="8898" objId="18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B7AD3133-D8F6-4449-9E59-6BA6103136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8" r="1449" b="11190"/>
          <a:stretch/>
        </p:blipFill>
        <p:spPr>
          <a:xfrm flipH="1"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5A0A49FF-FF85-4211-99CD-9EFC20148F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073" y="522514"/>
            <a:ext cx="6221427" cy="6335486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C20E6030-4306-4F43-976A-B8870CDD3F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954" y="3831090"/>
            <a:ext cx="1763487" cy="991961"/>
          </a:xfrm>
          <a:prstGeom prst="rect">
            <a:avLst/>
          </a:prstGeom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04A396AB-E112-4358-AE5B-2388F337E5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927" y="4194163"/>
            <a:ext cx="1763487" cy="991961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7A8850E5-DC14-42DD-B46F-1FDE98388E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684514" y="4260617"/>
            <a:ext cx="1763487" cy="991961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5E4B2340-B1AC-45FE-8E18-3992984004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245" y="1417018"/>
            <a:ext cx="1763487" cy="2777145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88DB4EB8-F3D0-495E-B6BF-69E789F743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05" y="771525"/>
            <a:ext cx="1047750" cy="1047750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98802D49-FBF5-46C9-A49C-5DA9E17915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0" y="3830588"/>
            <a:ext cx="1763487" cy="991961"/>
          </a:xfrm>
          <a:prstGeom prst="rect">
            <a:avLst/>
          </a:prstGeom>
        </p:spPr>
      </p:pic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0059EF30-2CAD-4F6F-901E-3218F78C9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827" y="4193661"/>
            <a:ext cx="1763487" cy="991961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464E9F2C-314D-4FA9-BF7E-7B7D65F4D1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13760" y="4193661"/>
            <a:ext cx="1763487" cy="991961"/>
          </a:xfrm>
          <a:prstGeom prst="rect">
            <a:avLst/>
          </a:prstGeom>
        </p:spPr>
      </p:pic>
      <p:pic>
        <p:nvPicPr>
          <p:cNvPr id="19" name="Картина 18">
            <a:extLst>
              <a:ext uri="{FF2B5EF4-FFF2-40B4-BE49-F238E27FC236}">
                <a16:creationId xmlns:a16="http://schemas.microsoft.com/office/drawing/2014/main" id="{5DBB7AAF-3541-4145-B6C9-2B6168E53E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464" y="64661"/>
            <a:ext cx="3021330" cy="3625596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817AB5AD-117D-45CD-A0BE-94EADCA8272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90" t="50000"/>
          <a:stretch/>
        </p:blipFill>
        <p:spPr>
          <a:xfrm>
            <a:off x="4335594" y="3727106"/>
            <a:ext cx="2898777" cy="2917031"/>
          </a:xfrm>
          <a:prstGeom prst="rect">
            <a:avLst/>
          </a:prstGeom>
        </p:spPr>
      </p:pic>
      <p:pic>
        <p:nvPicPr>
          <p:cNvPr id="7" name="пиано">
            <a:hlinkClick r:id="" action="ppaction://media"/>
            <a:extLst>
              <a:ext uri="{FF2B5EF4-FFF2-40B4-BE49-F238E27FC236}">
                <a16:creationId xmlns:a16="http://schemas.microsoft.com/office/drawing/2014/main" id="{E69D9D0A-C4B1-4C4B-9A6C-3508C0C927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371414" y="3507729"/>
            <a:ext cx="609600" cy="609600"/>
          </a:xfrm>
          <a:prstGeom prst="rect">
            <a:avLst/>
          </a:prstGeom>
        </p:spPr>
      </p:pic>
      <p:pic>
        <p:nvPicPr>
          <p:cNvPr id="18" name="Картина 17">
            <a:extLst>
              <a:ext uri="{FF2B5EF4-FFF2-40B4-BE49-F238E27FC236}">
                <a16:creationId xmlns:a16="http://schemas.microsoft.com/office/drawing/2014/main" id="{2FF8556F-621D-4D3F-92BF-2BEAB1F43A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362" y="4678696"/>
            <a:ext cx="1158854" cy="174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162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71"/>
    </mc:Choice>
    <mc:Fallback>
      <p:transition spd="slow" advTm="38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9" objId="7"/>
        <p14:stopEvt time="3572" objId="7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B7AD3133-D8F6-4449-9E59-6BA6103136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8" r="1449" b="11190"/>
          <a:stretch/>
        </p:blipFill>
        <p:spPr>
          <a:xfrm flipH="1"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5A0A49FF-FF85-4211-99CD-9EFC20148F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073" y="522514"/>
            <a:ext cx="6221427" cy="6335486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C20E6030-4306-4F43-976A-B8870CDD3F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954" y="3831090"/>
            <a:ext cx="1763487" cy="991961"/>
          </a:xfrm>
          <a:prstGeom prst="rect">
            <a:avLst/>
          </a:prstGeom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04A396AB-E112-4358-AE5B-2388F337E5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927" y="4194163"/>
            <a:ext cx="1763487" cy="991961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7A8850E5-DC14-42DD-B46F-1FDE98388E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684514" y="4260617"/>
            <a:ext cx="1763487" cy="991961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5E4B2340-B1AC-45FE-8E18-3992984004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245" y="1417018"/>
            <a:ext cx="1763487" cy="2777145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88DB4EB8-F3D0-495E-B6BF-69E789F743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05" y="771525"/>
            <a:ext cx="1047750" cy="1047750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98802D49-FBF5-46C9-A49C-5DA9E17915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0" y="3830588"/>
            <a:ext cx="1763487" cy="991961"/>
          </a:xfrm>
          <a:prstGeom prst="rect">
            <a:avLst/>
          </a:prstGeom>
        </p:spPr>
      </p:pic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0059EF30-2CAD-4F6F-901E-3218F78C9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827" y="4193661"/>
            <a:ext cx="1763487" cy="991961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464E9F2C-314D-4FA9-BF7E-7B7D65F4D1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13760" y="4193661"/>
            <a:ext cx="1763487" cy="991961"/>
          </a:xfrm>
          <a:prstGeom prst="rect">
            <a:avLst/>
          </a:prstGeom>
        </p:spPr>
      </p:pic>
      <p:pic>
        <p:nvPicPr>
          <p:cNvPr id="19" name="Картина 18">
            <a:extLst>
              <a:ext uri="{FF2B5EF4-FFF2-40B4-BE49-F238E27FC236}">
                <a16:creationId xmlns:a16="http://schemas.microsoft.com/office/drawing/2014/main" id="{5DBB7AAF-3541-4145-B6C9-2B6168E53E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464" y="64661"/>
            <a:ext cx="3021330" cy="3625596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46BEA281-450B-446C-98B1-BE22198B888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108" r="85543" b="55216"/>
          <a:stretch/>
        </p:blipFill>
        <p:spPr>
          <a:xfrm>
            <a:off x="4421145" y="2709890"/>
            <a:ext cx="2619956" cy="3625596"/>
          </a:xfrm>
          <a:prstGeom prst="rect">
            <a:avLst/>
          </a:prstGeom>
        </p:spPr>
      </p:pic>
      <p:pic>
        <p:nvPicPr>
          <p:cNvPr id="7" name="виолончело">
            <a:hlinkClick r:id="" action="ppaction://media"/>
            <a:extLst>
              <a:ext uri="{FF2B5EF4-FFF2-40B4-BE49-F238E27FC236}">
                <a16:creationId xmlns:a16="http://schemas.microsoft.com/office/drawing/2014/main" id="{63722738-B73E-4C26-994C-294DB32DF9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124147" y="3690257"/>
            <a:ext cx="609600" cy="609600"/>
          </a:xfrm>
          <a:prstGeom prst="rect">
            <a:avLst/>
          </a:prstGeom>
        </p:spPr>
      </p:pic>
      <p:pic>
        <p:nvPicPr>
          <p:cNvPr id="18" name="Картина 17">
            <a:extLst>
              <a:ext uri="{FF2B5EF4-FFF2-40B4-BE49-F238E27FC236}">
                <a16:creationId xmlns:a16="http://schemas.microsoft.com/office/drawing/2014/main" id="{27604BBC-13B2-4B63-8CC9-3AA0B1C167A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492" y="4668184"/>
            <a:ext cx="1158854" cy="174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892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545"/>
    </mc:Choice>
    <mc:Fallback>
      <p:transition spd="slow" advTm="85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7"/>
        <p14:stopEvt time="8059" objId="7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B7AD3133-D8F6-4449-9E59-6BA6103136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8" r="1449" b="11190"/>
          <a:stretch/>
        </p:blipFill>
        <p:spPr>
          <a:xfrm flipH="1"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5A0A49FF-FF85-4211-99CD-9EFC20148F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073" y="522514"/>
            <a:ext cx="6221427" cy="6335486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C20E6030-4306-4F43-976A-B8870CDD3F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954" y="3831090"/>
            <a:ext cx="1763487" cy="991961"/>
          </a:xfrm>
          <a:prstGeom prst="rect">
            <a:avLst/>
          </a:prstGeom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04A396AB-E112-4358-AE5B-2388F337E5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927" y="4194163"/>
            <a:ext cx="1763487" cy="991961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7A8850E5-DC14-42DD-B46F-1FDE98388E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684514" y="4260617"/>
            <a:ext cx="1763487" cy="991961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5E4B2340-B1AC-45FE-8E18-3992984004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245" y="1417018"/>
            <a:ext cx="1763487" cy="2777145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88DB4EB8-F3D0-495E-B6BF-69E789F743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05" y="771525"/>
            <a:ext cx="1047750" cy="1047750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98802D49-FBF5-46C9-A49C-5DA9E17915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0" y="3830588"/>
            <a:ext cx="1763487" cy="991961"/>
          </a:xfrm>
          <a:prstGeom prst="rect">
            <a:avLst/>
          </a:prstGeom>
        </p:spPr>
      </p:pic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0059EF30-2CAD-4F6F-901E-3218F78C9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827" y="4193661"/>
            <a:ext cx="1763487" cy="991961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464E9F2C-314D-4FA9-BF7E-7B7D65F4D1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13760" y="4193661"/>
            <a:ext cx="1763487" cy="991961"/>
          </a:xfrm>
          <a:prstGeom prst="rect">
            <a:avLst/>
          </a:prstGeom>
        </p:spPr>
      </p:pic>
      <p:pic>
        <p:nvPicPr>
          <p:cNvPr id="19" name="Картина 18">
            <a:extLst>
              <a:ext uri="{FF2B5EF4-FFF2-40B4-BE49-F238E27FC236}">
                <a16:creationId xmlns:a16="http://schemas.microsoft.com/office/drawing/2014/main" id="{5DBB7AAF-3541-4145-B6C9-2B6168E53E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464" y="64661"/>
            <a:ext cx="3021330" cy="3625596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1F812F07-6C67-4CB8-A348-F92D2EDCA20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" t="50189" r="74167" b="-1425"/>
          <a:stretch/>
        </p:blipFill>
        <p:spPr>
          <a:xfrm>
            <a:off x="4325012" y="2652244"/>
            <a:ext cx="2798075" cy="3888579"/>
          </a:xfrm>
          <a:prstGeom prst="rect">
            <a:avLst/>
          </a:prstGeom>
        </p:spPr>
      </p:pic>
      <p:pic>
        <p:nvPicPr>
          <p:cNvPr id="7" name="маракаси">
            <a:hlinkClick r:id="" action="ppaction://media"/>
            <a:extLst>
              <a:ext uri="{FF2B5EF4-FFF2-40B4-BE49-F238E27FC236}">
                <a16:creationId xmlns:a16="http://schemas.microsoft.com/office/drawing/2014/main" id="{EA22C6B0-CF6B-4B7B-BF6F-65C4AECEE0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506451" y="3517607"/>
            <a:ext cx="609600" cy="609600"/>
          </a:xfrm>
          <a:prstGeom prst="rect">
            <a:avLst/>
          </a:prstGeom>
        </p:spPr>
      </p:pic>
      <p:pic>
        <p:nvPicPr>
          <p:cNvPr id="18" name="Картина 17">
            <a:extLst>
              <a:ext uri="{FF2B5EF4-FFF2-40B4-BE49-F238E27FC236}">
                <a16:creationId xmlns:a16="http://schemas.microsoft.com/office/drawing/2014/main" id="{1EAD910C-3492-4B34-9381-944C4B7C983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492" y="4668184"/>
            <a:ext cx="1158854" cy="174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622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40"/>
    </mc:Choice>
    <mc:Fallback>
      <p:transition spd="slow" advTm="88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" objId="7"/>
        <p14:stopEvt time="8545" objId="7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B7AD3133-D8F6-4449-9E59-6BA6103136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8" r="1449" b="11190"/>
          <a:stretch/>
        </p:blipFill>
        <p:spPr>
          <a:xfrm flipH="1"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5A0A49FF-FF85-4211-99CD-9EFC20148F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073" y="522514"/>
            <a:ext cx="6221427" cy="6335486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C20E6030-4306-4F43-976A-B8870CDD3F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954" y="3831090"/>
            <a:ext cx="1763487" cy="991961"/>
          </a:xfrm>
          <a:prstGeom prst="rect">
            <a:avLst/>
          </a:prstGeom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04A396AB-E112-4358-AE5B-2388F337E5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927" y="4194163"/>
            <a:ext cx="1763487" cy="991961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7A8850E5-DC14-42DD-B46F-1FDE98388E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684514" y="4260617"/>
            <a:ext cx="1763487" cy="991961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5E4B2340-B1AC-45FE-8E18-3992984004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245" y="1417018"/>
            <a:ext cx="1763487" cy="2777145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88DB4EB8-F3D0-495E-B6BF-69E789F743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05" y="771525"/>
            <a:ext cx="1047750" cy="1047750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98802D49-FBF5-46C9-A49C-5DA9E17915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0" y="3830588"/>
            <a:ext cx="1763487" cy="991961"/>
          </a:xfrm>
          <a:prstGeom prst="rect">
            <a:avLst/>
          </a:prstGeom>
        </p:spPr>
      </p:pic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0059EF30-2CAD-4F6F-901E-3218F78C9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827" y="4193661"/>
            <a:ext cx="1763487" cy="991961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464E9F2C-314D-4FA9-BF7E-7B7D65F4D1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13760" y="4193661"/>
            <a:ext cx="1763487" cy="991961"/>
          </a:xfrm>
          <a:prstGeom prst="rect">
            <a:avLst/>
          </a:prstGeom>
        </p:spPr>
      </p:pic>
      <p:pic>
        <p:nvPicPr>
          <p:cNvPr id="19" name="Картина 18">
            <a:extLst>
              <a:ext uri="{FF2B5EF4-FFF2-40B4-BE49-F238E27FC236}">
                <a16:creationId xmlns:a16="http://schemas.microsoft.com/office/drawing/2014/main" id="{5DBB7AAF-3541-4145-B6C9-2B6168E53E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464" y="64661"/>
            <a:ext cx="3021330" cy="3625596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ADEE1DE0-477E-4BB6-85EF-D070EB6E856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52711" r="24397"/>
          <a:stretch/>
        </p:blipFill>
        <p:spPr>
          <a:xfrm>
            <a:off x="4248336" y="2545081"/>
            <a:ext cx="3143722" cy="4003766"/>
          </a:xfrm>
          <a:prstGeom prst="rect">
            <a:avLst/>
          </a:prstGeom>
        </p:spPr>
      </p:pic>
      <p:sp>
        <p:nvSpPr>
          <p:cNvPr id="7" name="Блоксхема: съединение 6">
            <a:extLst>
              <a:ext uri="{FF2B5EF4-FFF2-40B4-BE49-F238E27FC236}">
                <a16:creationId xmlns:a16="http://schemas.microsoft.com/office/drawing/2014/main" id="{29D8B663-8D60-44EB-BEB1-FE69515AAB80}"/>
              </a:ext>
            </a:extLst>
          </p:cNvPr>
          <p:cNvSpPr/>
          <p:nvPr/>
        </p:nvSpPr>
        <p:spPr>
          <a:xfrm>
            <a:off x="4516760" y="4508606"/>
            <a:ext cx="391780" cy="677016"/>
          </a:xfrm>
          <a:prstGeom prst="flowChartConnec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8" name="дайре">
            <a:hlinkClick r:id="" action="ppaction://media"/>
            <a:extLst>
              <a:ext uri="{FF2B5EF4-FFF2-40B4-BE49-F238E27FC236}">
                <a16:creationId xmlns:a16="http://schemas.microsoft.com/office/drawing/2014/main" id="{F152E55E-D843-498E-80A7-AC718AEC59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569415" y="3584061"/>
            <a:ext cx="609600" cy="609600"/>
          </a:xfrm>
          <a:prstGeom prst="rect">
            <a:avLst/>
          </a:prstGeom>
        </p:spPr>
      </p:pic>
      <p:pic>
        <p:nvPicPr>
          <p:cNvPr id="18" name="Картина 17">
            <a:extLst>
              <a:ext uri="{FF2B5EF4-FFF2-40B4-BE49-F238E27FC236}">
                <a16:creationId xmlns:a16="http://schemas.microsoft.com/office/drawing/2014/main" id="{FE514776-752E-47F4-8867-86A7B5B58E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492" y="4668184"/>
            <a:ext cx="1158854" cy="174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508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25"/>
    </mc:Choice>
    <mc:Fallback>
      <p:transition spd="slow" advTm="47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8"/>
        <p14:stopEvt time="4725" objId="8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B7AD3133-D8F6-4449-9E59-6BA6103136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8" r="1449" b="11190"/>
          <a:stretch/>
        </p:blipFill>
        <p:spPr>
          <a:xfrm flipH="1"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5A0A49FF-FF85-4211-99CD-9EFC20148F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073" y="522514"/>
            <a:ext cx="6221427" cy="6335486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C20E6030-4306-4F43-976A-B8870CDD3F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954" y="3831090"/>
            <a:ext cx="1763487" cy="991961"/>
          </a:xfrm>
          <a:prstGeom prst="rect">
            <a:avLst/>
          </a:prstGeom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04A396AB-E112-4358-AE5B-2388F337E5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927" y="4194163"/>
            <a:ext cx="1763487" cy="991961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7A8850E5-DC14-42DD-B46F-1FDE98388E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684514" y="4260617"/>
            <a:ext cx="1763487" cy="991961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5E4B2340-B1AC-45FE-8E18-3992984004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245" y="1417018"/>
            <a:ext cx="1763487" cy="2777145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88DB4EB8-F3D0-495E-B6BF-69E789F743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05" y="771525"/>
            <a:ext cx="1047750" cy="1047750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98802D49-FBF5-46C9-A49C-5DA9E17915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0" y="3830588"/>
            <a:ext cx="1763487" cy="991961"/>
          </a:xfrm>
          <a:prstGeom prst="rect">
            <a:avLst/>
          </a:prstGeom>
        </p:spPr>
      </p:pic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0059EF30-2CAD-4F6F-901E-3218F78C9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827" y="4193661"/>
            <a:ext cx="1763487" cy="991961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464E9F2C-314D-4FA9-BF7E-7B7D65F4D1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098" flipH="1">
            <a:off x="1013760" y="4193661"/>
            <a:ext cx="1763487" cy="991961"/>
          </a:xfrm>
          <a:prstGeom prst="rect">
            <a:avLst/>
          </a:prstGeom>
        </p:spPr>
      </p:pic>
      <p:pic>
        <p:nvPicPr>
          <p:cNvPr id="19" name="Картина 18">
            <a:extLst>
              <a:ext uri="{FF2B5EF4-FFF2-40B4-BE49-F238E27FC236}">
                <a16:creationId xmlns:a16="http://schemas.microsoft.com/office/drawing/2014/main" id="{5DBB7AAF-3541-4145-B6C9-2B6168E53E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464" y="64661"/>
            <a:ext cx="3021330" cy="3625596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73956AA5-1CE7-4267-9796-5F237A6B65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687" t="17445" r="39828" b="54252"/>
          <a:stretch/>
        </p:blipFill>
        <p:spPr>
          <a:xfrm>
            <a:off x="4126098" y="2553803"/>
            <a:ext cx="2756466" cy="3925379"/>
          </a:xfrm>
          <a:prstGeom prst="rect">
            <a:avLst/>
          </a:prstGeom>
        </p:spPr>
      </p:pic>
      <p:pic>
        <p:nvPicPr>
          <p:cNvPr id="18" name="baraban-sozdaet-atmosferu-shoka-filma-42062">
            <a:hlinkClick r:id="" action="ppaction://media"/>
            <a:extLst>
              <a:ext uri="{FF2B5EF4-FFF2-40B4-BE49-F238E27FC236}">
                <a16:creationId xmlns:a16="http://schemas.microsoft.com/office/drawing/2014/main" id="{3C1B1AB1-5D5B-419B-8EB3-64E550584A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404851" y="3487057"/>
            <a:ext cx="706604" cy="706604"/>
          </a:xfrm>
          <a:prstGeom prst="rect">
            <a:avLst/>
          </a:prstGeom>
        </p:spPr>
      </p:pic>
      <p:pic>
        <p:nvPicPr>
          <p:cNvPr id="20" name="Картина 19">
            <a:extLst>
              <a:ext uri="{FF2B5EF4-FFF2-40B4-BE49-F238E27FC236}">
                <a16:creationId xmlns:a16="http://schemas.microsoft.com/office/drawing/2014/main" id="{72DF7CFD-4771-4CDC-BB29-C32C1040CAB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492" y="4668184"/>
            <a:ext cx="1158854" cy="174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226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551"/>
    </mc:Choice>
    <mc:Fallback>
      <p:transition spd="slow" advTm="85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8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" objId="18"/>
        <p14:stopEvt time="8052" objId="18"/>
      </p14:showEvtLst>
    </p:ext>
  </p:extLst>
</p:sld>
</file>

<file path=ppt/theme/theme1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5</Words>
  <Application>Microsoft Office PowerPoint</Application>
  <PresentationFormat>Широк екран</PresentationFormat>
  <Paragraphs>2</Paragraphs>
  <Slides>17</Slides>
  <Notes>0</Notes>
  <HiddenSlides>0</HiddenSlides>
  <MMClips>17</MMClips>
  <ScaleCrop>false</ScaleCrop>
  <HeadingPairs>
    <vt:vector size="6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17</vt:i4>
      </vt:variant>
    </vt:vector>
  </HeadingPairs>
  <TitlesOfParts>
    <vt:vector size="22" baseType="lpstr">
      <vt:lpstr>A.C.M.E</vt:lpstr>
      <vt:lpstr>Arial</vt:lpstr>
      <vt:lpstr>Calibri</vt:lpstr>
      <vt:lpstr>Calibri Light</vt:lpstr>
      <vt:lpstr>Тема на Office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Вили Димитрова</dc:creator>
  <cp:lastModifiedBy>Вили Димитрова</cp:lastModifiedBy>
  <cp:revision>14</cp:revision>
  <dcterms:created xsi:type="dcterms:W3CDTF">2021-06-20T17:22:46Z</dcterms:created>
  <dcterms:modified xsi:type="dcterms:W3CDTF">2021-06-21T07:11:04Z</dcterms:modified>
</cp:coreProperties>
</file>